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46" r:id="rId1"/>
    <p:sldMasterId id="2147483847" r:id="rId2"/>
    <p:sldMasterId id="2147483848" r:id="rId3"/>
  </p:sldMasterIdLst>
  <p:notesMasterIdLst>
    <p:notesMasterId r:id="rId28"/>
  </p:notesMasterIdLst>
  <p:sldIdLst>
    <p:sldId id="256" r:id="rId4"/>
    <p:sldId id="263" r:id="rId5"/>
    <p:sldId id="327" r:id="rId6"/>
    <p:sldId id="328" r:id="rId7"/>
    <p:sldId id="329" r:id="rId8"/>
    <p:sldId id="330" r:id="rId9"/>
    <p:sldId id="342" r:id="rId10"/>
    <p:sldId id="335" r:id="rId11"/>
    <p:sldId id="332" r:id="rId12"/>
    <p:sldId id="336" r:id="rId13"/>
    <p:sldId id="343" r:id="rId14"/>
    <p:sldId id="344" r:id="rId15"/>
    <p:sldId id="337" r:id="rId16"/>
    <p:sldId id="339" r:id="rId17"/>
    <p:sldId id="340" r:id="rId18"/>
    <p:sldId id="341" r:id="rId19"/>
    <p:sldId id="324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CC"/>
    <a:srgbClr val="1F497D"/>
    <a:srgbClr val="044A6E"/>
    <a:srgbClr val="95B3D7"/>
    <a:srgbClr val="5FA0CD"/>
    <a:srgbClr val="7793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84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19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832FEB-C40B-495A-8D85-418AC027E26C}" type="datetimeFigureOut">
              <a:rPr lang="ko-KR" altLang="en-US" smtClean="0"/>
              <a:t>2023. 9. 25.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7E5B16-89DB-460D-82FF-67C2F45014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48957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latin typeface="나눔고딕 ExtraBold" pitchFamily="50" charset="-127"/>
                <a:ea typeface="나눔고딕 ExtraBold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  <a:endParaRPr lang="ko-KR" altLang="en-US" dirty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987" y="6169107"/>
            <a:ext cx="9144000" cy="688893"/>
          </a:xfrm>
          <a:prstGeom prst="rect">
            <a:avLst/>
          </a:prstGeom>
        </p:spPr>
      </p:pic>
      <p:pic>
        <p:nvPicPr>
          <p:cNvPr id="15" name="Picture 6" descr="C:\Users\Donggeon Lee\Desktop\IoT\pnu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9980" y="6503867"/>
            <a:ext cx="1246996" cy="307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4283968" y="6556058"/>
            <a:ext cx="648072" cy="36512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</a:lstStyle>
          <a:p>
            <a:fld id="{EC7CE730-840F-46C5-B375-B608F83D27B0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551361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987" y="6169107"/>
            <a:ext cx="9144000" cy="688893"/>
          </a:xfrm>
          <a:prstGeom prst="rect">
            <a:avLst/>
          </a:prstGeom>
        </p:spPr>
      </p:pic>
      <p:pic>
        <p:nvPicPr>
          <p:cNvPr id="12" name="Picture 6" descr="C:\Users\Donggeon Lee\Desktop\IoT\pnu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9980" y="6503867"/>
            <a:ext cx="1246996" cy="307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4283968" y="6556058"/>
            <a:ext cx="648072" cy="36512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</a:lstStyle>
          <a:p>
            <a:fld id="{EC7CE730-840F-46C5-B375-B608F83D27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37956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987" y="6169107"/>
            <a:ext cx="9144000" cy="688893"/>
          </a:xfrm>
          <a:prstGeom prst="rect">
            <a:avLst/>
          </a:prstGeom>
        </p:spPr>
      </p:pic>
      <p:pic>
        <p:nvPicPr>
          <p:cNvPr id="12" name="Picture 6" descr="C:\Users\Donggeon Lee\Desktop\IoT\pnu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9980" y="6503867"/>
            <a:ext cx="1246996" cy="307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4283968" y="6556058"/>
            <a:ext cx="648072" cy="36512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</a:lstStyle>
          <a:p>
            <a:fld id="{EC7CE730-840F-46C5-B375-B608F83D27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11455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142875" y="0"/>
            <a:ext cx="8543925" cy="6126163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987" y="6169107"/>
            <a:ext cx="9144000" cy="688893"/>
          </a:xfrm>
          <a:prstGeom prst="rect">
            <a:avLst/>
          </a:prstGeom>
        </p:spPr>
      </p:pic>
      <p:pic>
        <p:nvPicPr>
          <p:cNvPr id="10" name="Picture 6" descr="C:\Users\Donggeon Lee\Desktop\IoT\pnu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9980" y="6503867"/>
            <a:ext cx="1246996" cy="307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4283968" y="6556058"/>
            <a:ext cx="648072" cy="36512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</a:lstStyle>
          <a:p>
            <a:fld id="{EC7CE730-840F-46C5-B375-B608F83D27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2599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6"/>
          <p:cNvGrpSpPr>
            <a:grpSpLocks/>
          </p:cNvGrpSpPr>
          <p:nvPr/>
        </p:nvGrpSpPr>
        <p:grpSpPr bwMode="auto">
          <a:xfrm>
            <a:off x="487363" y="2959100"/>
            <a:ext cx="4013200" cy="465138"/>
            <a:chOff x="2014" y="1864"/>
            <a:chExt cx="3005" cy="317"/>
          </a:xfrm>
        </p:grpSpPr>
        <p:sp>
          <p:nvSpPr>
            <p:cNvPr id="4" name="Rectangle 10"/>
            <p:cNvSpPr>
              <a:spLocks noChangeArrowheads="1"/>
            </p:cNvSpPr>
            <p:nvPr/>
          </p:nvSpPr>
          <p:spPr bwMode="auto">
            <a:xfrm>
              <a:off x="2014" y="1864"/>
              <a:ext cx="2364" cy="317"/>
            </a:xfrm>
            <a:prstGeom prst="rect">
              <a:avLst/>
            </a:prstGeom>
            <a:gradFill rotWithShape="1">
              <a:gsLst>
                <a:gs pos="0">
                  <a:srgbClr val="9ABCDE"/>
                </a:gs>
                <a:gs pos="100000">
                  <a:srgbClr val="DCE8F4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5" name="Rectangle 16"/>
            <p:cNvSpPr>
              <a:spLocks noChangeArrowheads="1"/>
            </p:cNvSpPr>
            <p:nvPr/>
          </p:nvSpPr>
          <p:spPr bwMode="auto">
            <a:xfrm>
              <a:off x="4671" y="1864"/>
              <a:ext cx="150" cy="317"/>
            </a:xfrm>
            <a:prstGeom prst="rect">
              <a:avLst/>
            </a:prstGeom>
            <a:solidFill>
              <a:srgbClr val="9ABCDE">
                <a:alpha val="27000"/>
              </a:srgb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6" name="Rectangle 17"/>
            <p:cNvSpPr>
              <a:spLocks noChangeArrowheads="1"/>
            </p:cNvSpPr>
            <p:nvPr/>
          </p:nvSpPr>
          <p:spPr bwMode="auto">
            <a:xfrm>
              <a:off x="4855" y="1864"/>
              <a:ext cx="164" cy="317"/>
            </a:xfrm>
            <a:prstGeom prst="rect">
              <a:avLst/>
            </a:prstGeom>
            <a:solidFill>
              <a:srgbClr val="9ABCDE">
                <a:alpha val="20000"/>
              </a:srgb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7" name="Rectangle 18"/>
            <p:cNvSpPr>
              <a:spLocks noChangeArrowheads="1"/>
            </p:cNvSpPr>
            <p:nvPr/>
          </p:nvSpPr>
          <p:spPr bwMode="auto">
            <a:xfrm>
              <a:off x="4428" y="1864"/>
              <a:ext cx="206" cy="317"/>
            </a:xfrm>
            <a:prstGeom prst="rect">
              <a:avLst/>
            </a:prstGeom>
            <a:solidFill>
              <a:srgbClr val="9ABCDE">
                <a:alpha val="39000"/>
              </a:srgb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</a:endParaRPr>
            </a:p>
          </p:txBody>
        </p:sp>
      </p:grpSp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1357313" y="4443413"/>
            <a:ext cx="7786687" cy="57150"/>
          </a:xfrm>
          <a:prstGeom prst="rect">
            <a:avLst/>
          </a:prstGeom>
          <a:solidFill>
            <a:srgbClr val="9ABCDE"/>
          </a:solidFill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1">
                <a:lumMod val="50000"/>
              </a:schemeClr>
            </a:outerShdw>
          </a:effectLst>
        </p:spPr>
        <p:txBody>
          <a:bodyPr wrap="none" lIns="91431" tIns="45715" rIns="91431" bIns="45715" anchor="ctr"/>
          <a:lstStyle/>
          <a:p>
            <a:pPr>
              <a:defRPr/>
            </a:pP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214414" y="3286125"/>
            <a:ext cx="7772400" cy="1470025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tx2">
                    <a:lumMod val="50000"/>
                  </a:schemeClr>
                </a:solidFill>
                <a:latin typeface="HY헤드라인M" pitchFamily="18" charset="-127"/>
                <a:ea typeface="HY헤드라인M" pitchFamily="18" charset="-127"/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10" name="바닥글 개체 틀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94514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2"/>
          <p:cNvSpPr>
            <a:spLocks noGrp="1" noChangeArrowheads="1"/>
          </p:cNvSpPr>
          <p:nvPr>
            <p:ph type="ctrTitle"/>
          </p:nvPr>
        </p:nvSpPr>
        <p:spPr>
          <a:xfrm>
            <a:off x="685800" y="2130425"/>
            <a:ext cx="7773035" cy="147066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dirty="0">
                <a:solidFill>
                  <a:srgbClr val="000000"/>
                </a:solidFill>
                <a:latin typeface="나눔고딕 ExtraBold" charset="0"/>
                <a:ea typeface="나눔고딕 ExtraBold" charset="0"/>
              </a:rPr>
              <a:t>마스터 제목 스타일 편집</a:t>
            </a:r>
          </a:p>
        </p:txBody>
      </p:sp>
      <p:sp>
        <p:nvSpPr>
          <p:cNvPr id="3" name="부제목 3"/>
          <p:cNvSpPr>
            <a:spLocks noGrp="1" noChangeArrowheads="1"/>
          </p:cNvSpPr>
          <p:nvPr>
            <p:ph type="subTitle"/>
          </p:nvPr>
        </p:nvSpPr>
        <p:spPr>
          <a:xfrm>
            <a:off x="1371600" y="3886200"/>
            <a:ext cx="6401435" cy="175323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FontTx/>
              <a:buNone/>
            </a:pPr>
            <a:r>
              <a:rPr lang="en-US" altLang="ko-KR" sz="3200" dirty="0">
                <a:solidFill>
                  <a:srgbClr val="000000">
                    <a:tint val="75000"/>
                  </a:srgbClr>
                </a:solidFill>
                <a:latin typeface="나눔고딕 ExtraBold" charset="0"/>
                <a:ea typeface="나눔고딕 ExtraBold" charset="0"/>
              </a:rPr>
              <a:t>마스터 부제목 스타일 편집</a:t>
            </a:r>
          </a:p>
        </p:txBody>
      </p:sp>
      <p:pic>
        <p:nvPicPr>
          <p:cNvPr id="14" name="그림 14" descr="C:/Users/jjh08/AppData/Roaming/PolarisOffice/ETemp/8960_18088384/fImage316324121242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12700" y="6169025"/>
            <a:ext cx="9144635" cy="689610"/>
          </a:xfrm>
          <a:prstGeom prst="rect">
            <a:avLst/>
          </a:prstGeom>
          <a:noFill/>
        </p:spPr>
      </p:pic>
      <p:pic>
        <p:nvPicPr>
          <p:cNvPr id="15" name="그림 15" descr="C:/Users/jjh08/AppData/Roaming/PolarisOffice/ETemp/8960_18088384/fImage67934139114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820025" y="6503670"/>
            <a:ext cx="1247775" cy="308610"/>
          </a:xfrm>
          <a:prstGeom prst="rect">
            <a:avLst/>
          </a:prstGeom>
          <a:noFill/>
        </p:spPr>
      </p:pic>
      <p:sp>
        <p:nvSpPr>
          <p:cNvPr id="16" name="슬라이드 번호 개체 틀 16"/>
          <p:cNvSpPr>
            <a:spLocks noGrp="1" noChangeArrowheads="1"/>
          </p:cNvSpPr>
          <p:nvPr>
            <p:ph type="sldNum" idx="12"/>
          </p:nvPr>
        </p:nvSpPr>
        <p:spPr>
          <a:xfrm>
            <a:off x="4283710" y="6556375"/>
            <a:ext cx="648970" cy="365760"/>
          </a:xfrm>
          <a:prstGeom prst="rect">
            <a:avLst/>
          </a:prstGeom>
        </p:spPr>
        <p:txBody>
          <a:bodyPr vert="horz" wrap="square" lIns="91440" tIns="45720" rIns="91440" bIns="45720" anchor="ctr"/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dirty="0" smtClean="0">
                <a:solidFill>
                  <a:srgbClr val="000000"/>
                </a:solidFill>
                <a:latin typeface="나눔고딕 ExtraBold" charset="0"/>
                <a:ea typeface="나눔고딕 ExtraBold" charset="0"/>
              </a:rPr>
              <a:t>‹#›</a:t>
            </a:fld>
            <a:endParaRPr lang="en-US" altLang="ko-KR" sz="1200" dirty="0">
              <a:solidFill>
                <a:srgbClr val="000000"/>
              </a:solidFill>
              <a:latin typeface="나눔고딕 ExtraBold" charset="0"/>
              <a:ea typeface="나눔고딕 ExtraBold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spd="slow" advClick="0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5" descr="C:/Users/jjh08/AppData/Roaming/PolarisOffice/ETemp/8960_18088384/fImage316324153042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12700" y="6169025"/>
            <a:ext cx="9144635" cy="689610"/>
          </a:xfrm>
          <a:prstGeom prst="rect">
            <a:avLst/>
          </a:prstGeom>
          <a:noFill/>
        </p:spPr>
      </p:pic>
      <p:sp>
        <p:nvSpPr>
          <p:cNvPr id="2" name="텍스트 개체 틀 2"/>
          <p:cNvSpPr>
            <a:spLocks noGrp="1" noChangeArrowheads="1"/>
          </p:cNvSpPr>
          <p:nvPr>
            <p:ph type="title"/>
          </p:nvPr>
        </p:nvSpPr>
        <p:spPr>
          <a:xfrm>
            <a:off x="323215" y="147320"/>
            <a:ext cx="6265545" cy="40195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dirty="0">
                <a:solidFill>
                  <a:srgbClr val="FFFFFF"/>
                </a:solidFill>
                <a:effectLst>
                  <a:outerShdw blurRad="50800" dist="38100" dir="2700000" algn="tl" rotWithShape="0">
                    <a:srgbClr val="000000">
                      <a:alpha val="40035"/>
                    </a:srgbClr>
                  </a:outerShdw>
                </a:effectLst>
                <a:latin typeface="나눔고딕 ExtraBold" charset="0"/>
                <a:ea typeface="나눔고딕 ExtraBold" charset="0"/>
              </a:rPr>
              <a:t>마스터 제목 스타일 편집</a:t>
            </a:r>
          </a:p>
        </p:txBody>
      </p:sp>
      <p:sp>
        <p:nvSpPr>
          <p:cNvPr id="3" name="내용 개체 틀 3"/>
          <p:cNvSpPr txBox="1">
            <a:spLocks noGrp="1" noChangeArrowheads="1"/>
          </p:cNvSpPr>
          <p:nvPr>
            <p:ph/>
          </p:nvPr>
        </p:nvSpPr>
        <p:spPr>
          <a:xfrm>
            <a:off x="323215" y="764540"/>
            <a:ext cx="8497570" cy="53619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algn="l" defTabSz="914400" fontAlgn="auto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None/>
            </a:pPr>
            <a:r>
              <a:rPr lang="en-US" altLang="ko-KR" sz="2400" dirty="0">
                <a:solidFill>
                  <a:srgbClr val="000000"/>
                </a:solidFill>
                <a:latin typeface="나눔고딕 ExtraBold" charset="0"/>
                <a:ea typeface="나눔고딕 ExtraBold" charset="0"/>
              </a:rPr>
              <a:t>마스터 텍스트 스타일을 편집합니다</a:t>
            </a:r>
          </a:p>
          <a:p>
            <a:pPr marL="742950" indent="-285750" algn="l" defTabSz="914400" fontAlgn="auto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None/>
            </a:pPr>
            <a:r>
              <a:rPr lang="en-US" altLang="ko-KR" sz="2400" dirty="0">
                <a:solidFill>
                  <a:srgbClr val="000000"/>
                </a:solidFill>
                <a:latin typeface="나눔고딕 ExtraBold" charset="0"/>
                <a:ea typeface="나눔고딕 ExtraBold" charset="0"/>
              </a:rPr>
              <a:t>둘째 수준</a:t>
            </a:r>
          </a:p>
          <a:p>
            <a:pPr marL="1143000" indent="-228600" algn="l" defTabSz="914400" fontAlgn="auto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None/>
            </a:pPr>
            <a:r>
              <a:rPr lang="en-US" altLang="ko-KR" sz="2400" dirty="0">
                <a:solidFill>
                  <a:srgbClr val="000000"/>
                </a:solidFill>
                <a:latin typeface="나눔고딕 ExtraBold" charset="0"/>
                <a:ea typeface="나눔고딕 ExtraBold" charset="0"/>
              </a:rPr>
              <a:t>셋째 수준</a:t>
            </a:r>
          </a:p>
          <a:p>
            <a:pPr marL="1600200" indent="-228600" algn="l" defTabSz="914400" fontAlgn="auto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None/>
            </a:pPr>
            <a:r>
              <a:rPr lang="en-US" altLang="ko-KR" sz="2400" dirty="0">
                <a:solidFill>
                  <a:srgbClr val="000000"/>
                </a:solidFill>
                <a:latin typeface="나눔고딕 ExtraBold" charset="0"/>
                <a:ea typeface="나눔고딕 ExtraBold" charset="0"/>
              </a:rPr>
              <a:t>넷째 수준</a:t>
            </a:r>
          </a:p>
          <a:p>
            <a:pPr marL="2057400" indent="-228600" algn="l" defTabSz="914400" fontAlgn="auto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None/>
            </a:pPr>
            <a:r>
              <a:rPr lang="en-US" altLang="ko-KR" sz="2400" dirty="0">
                <a:solidFill>
                  <a:srgbClr val="000000"/>
                </a:solidFill>
                <a:latin typeface="나눔고딕 ExtraBold" charset="0"/>
                <a:ea typeface="나눔고딕 ExtraBold" charset="0"/>
              </a:rPr>
              <a:t>다섯째 수준</a:t>
            </a:r>
          </a:p>
        </p:txBody>
      </p:sp>
      <p:pic>
        <p:nvPicPr>
          <p:cNvPr id="12" name="그림 12" descr="C:/Users/jjh08/AppData/Roaming/PolarisOffice/ETemp/8960_18088384/fImage67934186037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820025" y="6503670"/>
            <a:ext cx="1247775" cy="308610"/>
          </a:xfrm>
          <a:prstGeom prst="rect">
            <a:avLst/>
          </a:prstGeom>
          <a:noFill/>
        </p:spPr>
      </p:pic>
      <p:sp>
        <p:nvSpPr>
          <p:cNvPr id="8" name="슬라이드 번호 개체 틀 8"/>
          <p:cNvSpPr>
            <a:spLocks noGrp="1" noChangeArrowheads="1"/>
          </p:cNvSpPr>
          <p:nvPr>
            <p:ph type="sldNum" idx="12"/>
          </p:nvPr>
        </p:nvSpPr>
        <p:spPr>
          <a:xfrm>
            <a:off x="4283710" y="6556375"/>
            <a:ext cx="648970" cy="365760"/>
          </a:xfrm>
          <a:prstGeom prst="rect">
            <a:avLst/>
          </a:prstGeom>
        </p:spPr>
        <p:txBody>
          <a:bodyPr vert="horz" wrap="square" lIns="91440" tIns="45720" rIns="91440" bIns="45720" anchor="ctr"/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dirty="0" smtClean="0">
                <a:solidFill>
                  <a:srgbClr val="000000"/>
                </a:solidFill>
                <a:latin typeface="나눔고딕 ExtraBold" charset="0"/>
                <a:ea typeface="나눔고딕 ExtraBold" charset="0"/>
              </a:rPr>
              <a:t>‹#›</a:t>
            </a:fld>
            <a:endParaRPr lang="en-US" altLang="ko-KR" sz="1200" dirty="0">
              <a:solidFill>
                <a:srgbClr val="000000"/>
              </a:solidFill>
              <a:latin typeface="나눔고딕 ExtraBold" charset="0"/>
              <a:ea typeface="나눔고딕 ExtraBold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spd="slow" advClick="0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2"/>
          <p:cNvSpPr>
            <a:spLocks noGrp="1" noChangeArrowheads="1"/>
          </p:cNvSpPr>
          <p:nvPr>
            <p:ph type="title"/>
          </p:nvPr>
        </p:nvSpPr>
        <p:spPr>
          <a:xfrm>
            <a:off x="722630" y="4406900"/>
            <a:ext cx="7773035" cy="136271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b="1" dirty="0">
                <a:solidFill>
                  <a:srgbClr val="000000"/>
                </a:solidFill>
                <a:latin typeface="나눔고딕 ExtraBold" charset="0"/>
                <a:ea typeface="나눔고딕 ExtraBold" charset="0"/>
              </a:rPr>
              <a:t>마스터 제목 스타일 편집</a:t>
            </a:r>
          </a:p>
        </p:txBody>
      </p:sp>
      <p:sp>
        <p:nvSpPr>
          <p:cNvPr id="3" name="텍스트 개체 틀 3"/>
          <p:cNvSpPr>
            <a:spLocks noGrp="1" noChangeArrowheads="1"/>
          </p:cNvSpPr>
          <p:nvPr>
            <p:ph type="body"/>
          </p:nvPr>
        </p:nvSpPr>
        <p:spPr>
          <a:xfrm>
            <a:off x="722630" y="2907030"/>
            <a:ext cx="7773035" cy="150050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en-US" altLang="ko-KR" sz="2000" dirty="0">
                <a:solidFill>
                  <a:srgbClr val="000000">
                    <a:tint val="75000"/>
                  </a:srgbClr>
                </a:solidFill>
                <a:latin typeface="나눔고딕 ExtraBold" charset="0"/>
                <a:ea typeface="나눔고딕 ExtraBold" charset="0"/>
              </a:rPr>
              <a:t>마스터 텍스트 스타일을 편집합니다</a:t>
            </a:r>
          </a:p>
        </p:txBody>
      </p:sp>
      <p:pic>
        <p:nvPicPr>
          <p:cNvPr id="11" name="그림 11" descr="C:/Users/jjh08/AppData/Roaming/PolarisOffice/ETemp/8960_18088384/fImage316324229016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12700" y="6169025"/>
            <a:ext cx="9144635" cy="689610"/>
          </a:xfrm>
          <a:prstGeom prst="rect">
            <a:avLst/>
          </a:prstGeom>
          <a:noFill/>
        </p:spPr>
      </p:pic>
      <p:pic>
        <p:nvPicPr>
          <p:cNvPr id="12" name="그림 12" descr="C:/Users/jjh08/AppData/Roaming/PolarisOffice/ETemp/8960_18088384/fImage67934239963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820025" y="6503670"/>
            <a:ext cx="1247775" cy="308610"/>
          </a:xfrm>
          <a:prstGeom prst="rect">
            <a:avLst/>
          </a:prstGeom>
          <a:noFill/>
        </p:spPr>
      </p:pic>
      <p:sp>
        <p:nvSpPr>
          <p:cNvPr id="13" name="슬라이드 번호 개체 틀 13"/>
          <p:cNvSpPr>
            <a:spLocks noGrp="1" noChangeArrowheads="1"/>
          </p:cNvSpPr>
          <p:nvPr>
            <p:ph type="sldNum" idx="12"/>
          </p:nvPr>
        </p:nvSpPr>
        <p:spPr>
          <a:xfrm>
            <a:off x="4283710" y="6556375"/>
            <a:ext cx="648970" cy="365760"/>
          </a:xfrm>
          <a:prstGeom prst="rect">
            <a:avLst/>
          </a:prstGeom>
        </p:spPr>
        <p:txBody>
          <a:bodyPr vert="horz" wrap="square" lIns="91440" tIns="45720" rIns="91440" bIns="45720" anchor="ctr"/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dirty="0" smtClean="0">
                <a:solidFill>
                  <a:srgbClr val="000000"/>
                </a:solidFill>
                <a:latin typeface="나눔고딕 ExtraBold" charset="0"/>
                <a:ea typeface="나눔고딕 ExtraBold" charset="0"/>
              </a:rPr>
              <a:t>‹#›</a:t>
            </a:fld>
            <a:endParaRPr lang="en-US" altLang="ko-KR" sz="1200" dirty="0">
              <a:solidFill>
                <a:srgbClr val="000000"/>
              </a:solidFill>
              <a:latin typeface="나눔고딕 ExtraBold" charset="0"/>
              <a:ea typeface="나눔고딕 ExtraBold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spd="slow" advClick="0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2"/>
          <p:cNvSpPr>
            <a:spLocks noGrp="1" noChangeArrowheads="1"/>
          </p:cNvSpPr>
          <p:nvPr>
            <p:ph type="title"/>
          </p:nvPr>
        </p:nvSpPr>
        <p:spPr>
          <a:xfrm>
            <a:off x="457200" y="274955"/>
            <a:ext cx="82302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dirty="0">
                <a:solidFill>
                  <a:srgbClr val="000000"/>
                </a:solidFill>
                <a:latin typeface="HY헤드라인M" charset="0"/>
                <a:ea typeface="HY헤드라인M" charset="0"/>
              </a:rPr>
              <a:t>마스터 제목 스타일 편집</a:t>
            </a:r>
          </a:p>
        </p:txBody>
      </p:sp>
      <p:sp>
        <p:nvSpPr>
          <p:cNvPr id="3" name="내용 개체 틀 3"/>
          <p:cNvSpPr txBox="1">
            <a:spLocks noGrp="1" noChangeArrowheads="1"/>
          </p:cNvSpPr>
          <p:nvPr>
            <p:ph/>
          </p:nvPr>
        </p:nvSpPr>
        <p:spPr>
          <a:xfrm>
            <a:off x="457200" y="1600200"/>
            <a:ext cx="4039235" cy="452691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algn="l" defTabSz="914400" fontAlgn="auto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FontTx/>
              <a:buNone/>
            </a:pPr>
            <a:r>
              <a:rPr lang="en-US" altLang="ko-KR" sz="2800" dirty="0">
                <a:solidFill>
                  <a:srgbClr val="000000"/>
                </a:solidFill>
                <a:latin typeface="HY헤드라인M" charset="0"/>
                <a:ea typeface="HY헤드라인M" charset="0"/>
              </a:rPr>
              <a:t>마스터 텍스트 스타일을 편집합니다</a:t>
            </a:r>
          </a:p>
          <a:p>
            <a:pPr marL="742950" indent="-285750" algn="l" defTabSz="914400" fontAlgn="auto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FontTx/>
              <a:buNone/>
            </a:pPr>
            <a:r>
              <a:rPr lang="en-US" altLang="ko-KR" sz="2800" dirty="0">
                <a:solidFill>
                  <a:srgbClr val="000000"/>
                </a:solidFill>
                <a:latin typeface="HY헤드라인M" charset="0"/>
                <a:ea typeface="HY헤드라인M" charset="0"/>
              </a:rPr>
              <a:t>둘째 수준</a:t>
            </a:r>
          </a:p>
          <a:p>
            <a:pPr marL="1143000" indent="-228600" algn="l" defTabSz="914400" fontAlgn="auto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FontTx/>
              <a:buNone/>
            </a:pPr>
            <a:r>
              <a:rPr lang="en-US" altLang="ko-KR" sz="2800" dirty="0">
                <a:solidFill>
                  <a:srgbClr val="000000"/>
                </a:solidFill>
                <a:latin typeface="HY헤드라인M" charset="0"/>
                <a:ea typeface="HY헤드라인M" charset="0"/>
              </a:rPr>
              <a:t>셋째 수준</a:t>
            </a:r>
          </a:p>
          <a:p>
            <a:pPr marL="1600200" indent="-228600" algn="l" defTabSz="914400" fontAlgn="auto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FontTx/>
              <a:buNone/>
            </a:pPr>
            <a:r>
              <a:rPr lang="en-US" altLang="ko-KR" sz="2800" dirty="0">
                <a:solidFill>
                  <a:srgbClr val="000000"/>
                </a:solidFill>
                <a:latin typeface="HY헤드라인M" charset="0"/>
                <a:ea typeface="HY헤드라인M" charset="0"/>
              </a:rPr>
              <a:t>넷째 수준</a:t>
            </a:r>
          </a:p>
          <a:p>
            <a:pPr marL="2057400" indent="-228600" algn="l" defTabSz="914400" fontAlgn="auto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FontTx/>
              <a:buNone/>
            </a:pPr>
            <a:r>
              <a:rPr lang="en-US" altLang="ko-KR" sz="2800" dirty="0">
                <a:solidFill>
                  <a:srgbClr val="000000"/>
                </a:solidFill>
                <a:latin typeface="HY헤드라인M" charset="0"/>
                <a:ea typeface="HY헤드라인M" charset="0"/>
              </a:rPr>
              <a:t>다섯째 수준</a:t>
            </a:r>
          </a:p>
        </p:txBody>
      </p:sp>
      <p:sp>
        <p:nvSpPr>
          <p:cNvPr id="4" name="내용 개체 틀 4"/>
          <p:cNvSpPr txBox="1">
            <a:spLocks noGrp="1" noChangeArrowheads="1"/>
          </p:cNvSpPr>
          <p:nvPr>
            <p:ph/>
          </p:nvPr>
        </p:nvSpPr>
        <p:spPr>
          <a:xfrm>
            <a:off x="4648200" y="1600200"/>
            <a:ext cx="4039235" cy="4526915"/>
          </a:xfrm>
          <a:prstGeom prst="rect">
            <a:avLst/>
          </a:prstGeom>
        </p:spPr>
        <p:txBody>
          <a:bodyPr vert="horz" wrap="square" lIns="91440" tIns="45720" rIns="91440" bIns="45720" anchor="t"/>
          <a:lstStyle/>
          <a:p>
            <a:pPr marL="342900" indent="-342900" algn="l" defTabSz="914400" fontAlgn="auto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FontTx/>
              <a:buNone/>
            </a:pPr>
            <a:r>
              <a:rPr lang="en-US" altLang="ko-KR" sz="2800" dirty="0">
                <a:solidFill>
                  <a:srgbClr val="000000"/>
                </a:solidFill>
                <a:latin typeface="HY헤드라인M" charset="0"/>
                <a:ea typeface="HY헤드라인M" charset="0"/>
              </a:rPr>
              <a:t>마스터 텍스트 스타일을 편집합니다</a:t>
            </a:r>
          </a:p>
          <a:p>
            <a:pPr marL="742950" indent="-285750" algn="l" defTabSz="914400" fontAlgn="auto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FontTx/>
              <a:buNone/>
            </a:pPr>
            <a:r>
              <a:rPr lang="en-US" altLang="ko-KR" sz="2800" dirty="0">
                <a:solidFill>
                  <a:srgbClr val="000000"/>
                </a:solidFill>
                <a:latin typeface="HY헤드라인M" charset="0"/>
                <a:ea typeface="HY헤드라인M" charset="0"/>
              </a:rPr>
              <a:t>둘째 수준</a:t>
            </a:r>
          </a:p>
          <a:p>
            <a:pPr marL="1143000" indent="-228600" algn="l" defTabSz="914400" fontAlgn="auto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FontTx/>
              <a:buNone/>
            </a:pPr>
            <a:r>
              <a:rPr lang="en-US" altLang="ko-KR" sz="2800" dirty="0">
                <a:solidFill>
                  <a:srgbClr val="000000"/>
                </a:solidFill>
                <a:latin typeface="HY헤드라인M" charset="0"/>
                <a:ea typeface="HY헤드라인M" charset="0"/>
              </a:rPr>
              <a:t>셋째 수준</a:t>
            </a:r>
          </a:p>
          <a:p>
            <a:pPr marL="1600200" indent="-228600" algn="l" defTabSz="914400" fontAlgn="auto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FontTx/>
              <a:buNone/>
            </a:pPr>
            <a:r>
              <a:rPr lang="en-US" altLang="ko-KR" sz="2800" dirty="0">
                <a:solidFill>
                  <a:srgbClr val="000000"/>
                </a:solidFill>
                <a:latin typeface="HY헤드라인M" charset="0"/>
                <a:ea typeface="HY헤드라인M" charset="0"/>
              </a:rPr>
              <a:t>넷째 수준</a:t>
            </a:r>
          </a:p>
          <a:p>
            <a:pPr marL="2057400" indent="-228600" algn="l" defTabSz="914400" fontAlgn="auto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FontTx/>
              <a:buNone/>
            </a:pPr>
            <a:r>
              <a:rPr lang="en-US" altLang="ko-KR" sz="2800" dirty="0">
                <a:solidFill>
                  <a:srgbClr val="000000"/>
                </a:solidFill>
                <a:latin typeface="HY헤드라인M" charset="0"/>
                <a:ea typeface="HY헤드라인M" charset="0"/>
              </a:rPr>
              <a:t>다섯째 수준</a:t>
            </a:r>
          </a:p>
        </p:txBody>
      </p:sp>
      <p:sp>
        <p:nvSpPr>
          <p:cNvPr id="5" name="날짜 개체 틀 5"/>
          <p:cNvSpPr>
            <a:spLocks noGrp="1" noChangeArrowheads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/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바닥글 개체 틀 6"/>
          <p:cNvSpPr>
            <a:spLocks noGrp="1" noChangeArrowheads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/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슬라이드 번호 개체 틀 7"/>
          <p:cNvSpPr>
            <a:spLocks noGrp="1" noChangeArrowheads="1"/>
          </p:cNvSpPr>
          <p:nvPr>
            <p:ph type="sldNum" idx="12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/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dirty="0" smtClean="0">
                <a:solidFill>
                  <a:srgbClr val="000000">
                    <a:tint val="75000"/>
                  </a:srgbClr>
                </a:solidFill>
                <a:latin typeface="HY헤드라인M" charset="0"/>
                <a:ea typeface="HY헤드라인M" charset="0"/>
              </a:rPr>
              <a:t>‹#›</a:t>
            </a:fld>
            <a:endParaRPr lang="en-US" altLang="ko-KR" sz="1200" dirty="0">
              <a:solidFill>
                <a:srgbClr val="000000">
                  <a:tint val="75000"/>
                </a:srgbClr>
              </a:solidFill>
              <a:latin typeface="HY헤드라인M" charset="0"/>
              <a:ea typeface="HY헤드라인M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spd="slow" advClick="0"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2"/>
          <p:cNvSpPr>
            <a:spLocks noGrp="1" noChangeArrowheads="1"/>
          </p:cNvSpPr>
          <p:nvPr>
            <p:ph type="title"/>
          </p:nvPr>
        </p:nvSpPr>
        <p:spPr>
          <a:xfrm>
            <a:off x="457200" y="274955"/>
            <a:ext cx="82302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dirty="0">
                <a:solidFill>
                  <a:srgbClr val="000000"/>
                </a:solidFill>
                <a:latin typeface="HY헤드라인M" charset="0"/>
                <a:ea typeface="HY헤드라인M" charset="0"/>
              </a:rPr>
              <a:t>마스터 제목 스타일 편집</a:t>
            </a:r>
          </a:p>
        </p:txBody>
      </p:sp>
      <p:sp>
        <p:nvSpPr>
          <p:cNvPr id="3" name="텍스트 개체 틀 3"/>
          <p:cNvSpPr>
            <a:spLocks noGrp="1" noChangeArrowheads="1"/>
          </p:cNvSpPr>
          <p:nvPr>
            <p:ph type="body"/>
          </p:nvPr>
        </p:nvSpPr>
        <p:spPr>
          <a:xfrm>
            <a:off x="457200" y="1535430"/>
            <a:ext cx="4041140" cy="64008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None/>
            </a:pPr>
            <a:r>
              <a:rPr lang="en-US" altLang="ko-KR" sz="2400" b="1" dirty="0">
                <a:solidFill>
                  <a:srgbClr val="000000"/>
                </a:solidFill>
                <a:latin typeface="HY헤드라인M" charset="0"/>
                <a:ea typeface="HY헤드라인M" charset="0"/>
              </a:rPr>
              <a:t>마스터 텍스트 스타일을 편집합니다</a:t>
            </a:r>
          </a:p>
        </p:txBody>
      </p:sp>
      <p:sp>
        <p:nvSpPr>
          <p:cNvPr id="4" name="내용 개체 틀 4"/>
          <p:cNvSpPr txBox="1">
            <a:spLocks noGrp="1" noChangeArrowheads="1"/>
          </p:cNvSpPr>
          <p:nvPr>
            <p:ph/>
          </p:nvPr>
        </p:nvSpPr>
        <p:spPr>
          <a:xfrm>
            <a:off x="457200" y="2174875"/>
            <a:ext cx="4041140" cy="3952239"/>
          </a:xfrm>
          <a:prstGeom prst="rect">
            <a:avLst/>
          </a:prstGeom>
        </p:spPr>
        <p:txBody>
          <a:bodyPr vert="horz" wrap="square" lIns="91440" tIns="45720" rIns="91440" bIns="45720" anchor="t"/>
          <a:lstStyle/>
          <a:p>
            <a:pPr marL="342900" indent="-342900" algn="l" defTabSz="9144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None/>
            </a:pPr>
            <a:r>
              <a:rPr lang="en-US" altLang="ko-KR" sz="2400" dirty="0">
                <a:solidFill>
                  <a:srgbClr val="000000"/>
                </a:solidFill>
                <a:latin typeface="HY헤드라인M" charset="0"/>
                <a:ea typeface="HY헤드라인M" charset="0"/>
              </a:rPr>
              <a:t>마스터 텍스트 스타일을 편집합니다</a:t>
            </a:r>
          </a:p>
          <a:p>
            <a:pPr marL="742950" indent="-285750" algn="l" defTabSz="9144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None/>
            </a:pPr>
            <a:r>
              <a:rPr lang="en-US" altLang="ko-KR" sz="2400" dirty="0">
                <a:solidFill>
                  <a:srgbClr val="000000"/>
                </a:solidFill>
                <a:latin typeface="HY헤드라인M" charset="0"/>
                <a:ea typeface="HY헤드라인M" charset="0"/>
              </a:rPr>
              <a:t>둘째 수준</a:t>
            </a:r>
          </a:p>
          <a:p>
            <a:pPr marL="1143000" indent="-228600" algn="l" defTabSz="9144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None/>
            </a:pPr>
            <a:r>
              <a:rPr lang="en-US" altLang="ko-KR" sz="2400" dirty="0">
                <a:solidFill>
                  <a:srgbClr val="000000"/>
                </a:solidFill>
                <a:latin typeface="HY헤드라인M" charset="0"/>
                <a:ea typeface="HY헤드라인M" charset="0"/>
              </a:rPr>
              <a:t>셋째 수준</a:t>
            </a:r>
          </a:p>
          <a:p>
            <a:pPr marL="1600200" indent="-228600" algn="l" defTabSz="9144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None/>
            </a:pPr>
            <a:r>
              <a:rPr lang="en-US" altLang="ko-KR" sz="2400" dirty="0">
                <a:solidFill>
                  <a:srgbClr val="000000"/>
                </a:solidFill>
                <a:latin typeface="HY헤드라인M" charset="0"/>
                <a:ea typeface="HY헤드라인M" charset="0"/>
              </a:rPr>
              <a:t>넷째 수준</a:t>
            </a:r>
          </a:p>
          <a:p>
            <a:pPr marL="2057400" indent="-228600" algn="l" defTabSz="9144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None/>
            </a:pPr>
            <a:r>
              <a:rPr lang="en-US" altLang="ko-KR" sz="2400" dirty="0">
                <a:solidFill>
                  <a:srgbClr val="000000"/>
                </a:solidFill>
                <a:latin typeface="HY헤드라인M" charset="0"/>
                <a:ea typeface="HY헤드라인M" charset="0"/>
              </a:rPr>
              <a:t>다섯째 수준</a:t>
            </a:r>
          </a:p>
        </p:txBody>
      </p:sp>
      <p:sp>
        <p:nvSpPr>
          <p:cNvPr id="5" name="텍스트 개체 틀 5"/>
          <p:cNvSpPr>
            <a:spLocks noGrp="1" noChangeArrowheads="1"/>
          </p:cNvSpPr>
          <p:nvPr>
            <p:ph type="body"/>
          </p:nvPr>
        </p:nvSpPr>
        <p:spPr>
          <a:xfrm>
            <a:off x="4645025" y="1535430"/>
            <a:ext cx="4042410" cy="64008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None/>
            </a:pPr>
            <a:r>
              <a:rPr lang="en-US" altLang="ko-KR" sz="2400" b="1" dirty="0">
                <a:solidFill>
                  <a:srgbClr val="000000"/>
                </a:solidFill>
                <a:latin typeface="HY헤드라인M" charset="0"/>
                <a:ea typeface="HY헤드라인M" charset="0"/>
              </a:rPr>
              <a:t>마스터 텍스트 스타일을 편집합니다</a:t>
            </a:r>
          </a:p>
        </p:txBody>
      </p:sp>
      <p:sp>
        <p:nvSpPr>
          <p:cNvPr id="6" name="내용 개체 틀 6"/>
          <p:cNvSpPr txBox="1">
            <a:spLocks noGrp="1" noChangeArrowheads="1"/>
          </p:cNvSpPr>
          <p:nvPr>
            <p:ph/>
          </p:nvPr>
        </p:nvSpPr>
        <p:spPr>
          <a:xfrm>
            <a:off x="4645025" y="2174875"/>
            <a:ext cx="4042410" cy="3952239"/>
          </a:xfrm>
          <a:prstGeom prst="rect">
            <a:avLst/>
          </a:prstGeom>
        </p:spPr>
        <p:txBody>
          <a:bodyPr vert="horz" wrap="square" lIns="91440" tIns="45720" rIns="91440" bIns="45720" anchor="t"/>
          <a:lstStyle/>
          <a:p>
            <a:pPr marL="342900" indent="-342900" algn="l" defTabSz="9144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None/>
            </a:pPr>
            <a:r>
              <a:rPr lang="en-US" altLang="ko-KR" sz="2400" dirty="0">
                <a:solidFill>
                  <a:srgbClr val="000000"/>
                </a:solidFill>
                <a:latin typeface="HY헤드라인M" charset="0"/>
                <a:ea typeface="HY헤드라인M" charset="0"/>
              </a:rPr>
              <a:t>마스터 텍스트 스타일을 편집합니다</a:t>
            </a:r>
          </a:p>
          <a:p>
            <a:pPr marL="742950" indent="-285750" algn="l" defTabSz="9144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None/>
            </a:pPr>
            <a:r>
              <a:rPr lang="en-US" altLang="ko-KR" sz="2400" dirty="0">
                <a:solidFill>
                  <a:srgbClr val="000000"/>
                </a:solidFill>
                <a:latin typeface="HY헤드라인M" charset="0"/>
                <a:ea typeface="HY헤드라인M" charset="0"/>
              </a:rPr>
              <a:t>둘째 수준</a:t>
            </a:r>
          </a:p>
          <a:p>
            <a:pPr marL="1143000" indent="-228600" algn="l" defTabSz="9144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None/>
            </a:pPr>
            <a:r>
              <a:rPr lang="en-US" altLang="ko-KR" sz="2400" dirty="0">
                <a:solidFill>
                  <a:srgbClr val="000000"/>
                </a:solidFill>
                <a:latin typeface="HY헤드라인M" charset="0"/>
                <a:ea typeface="HY헤드라인M" charset="0"/>
              </a:rPr>
              <a:t>셋째 수준</a:t>
            </a:r>
          </a:p>
          <a:p>
            <a:pPr marL="1600200" indent="-228600" algn="l" defTabSz="9144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None/>
            </a:pPr>
            <a:r>
              <a:rPr lang="en-US" altLang="ko-KR" sz="2400" dirty="0">
                <a:solidFill>
                  <a:srgbClr val="000000"/>
                </a:solidFill>
                <a:latin typeface="HY헤드라인M" charset="0"/>
                <a:ea typeface="HY헤드라인M" charset="0"/>
              </a:rPr>
              <a:t>넷째 수준</a:t>
            </a:r>
          </a:p>
          <a:p>
            <a:pPr marL="2057400" indent="-228600" algn="l" defTabSz="9144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None/>
            </a:pPr>
            <a:r>
              <a:rPr lang="en-US" altLang="ko-KR" sz="2400" dirty="0">
                <a:solidFill>
                  <a:srgbClr val="000000"/>
                </a:solidFill>
                <a:latin typeface="HY헤드라인M" charset="0"/>
                <a:ea typeface="HY헤드라인M" charset="0"/>
              </a:rPr>
              <a:t>다섯째 수준</a:t>
            </a:r>
          </a:p>
        </p:txBody>
      </p:sp>
      <p:pic>
        <p:nvPicPr>
          <p:cNvPr id="14" name="그림 14" descr="C:/Users/jjh08/AppData/Roaming/PolarisOffice/ETemp/8960_18088384/fImage316324364202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12700" y="6169025"/>
            <a:ext cx="9144635" cy="689610"/>
          </a:xfrm>
          <a:prstGeom prst="rect">
            <a:avLst/>
          </a:prstGeom>
          <a:noFill/>
        </p:spPr>
      </p:pic>
      <p:pic>
        <p:nvPicPr>
          <p:cNvPr id="15" name="그림 15" descr="C:/Users/jjh08/AppData/Roaming/PolarisOffice/ETemp/8960_18088384/fImage67934371334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820025" y="6503670"/>
            <a:ext cx="1247775" cy="308610"/>
          </a:xfrm>
          <a:prstGeom prst="rect">
            <a:avLst/>
          </a:prstGeom>
          <a:noFill/>
        </p:spPr>
      </p:pic>
      <p:sp>
        <p:nvSpPr>
          <p:cNvPr id="16" name="슬라이드 번호 개체 틀 16"/>
          <p:cNvSpPr>
            <a:spLocks noGrp="1" noChangeArrowheads="1"/>
          </p:cNvSpPr>
          <p:nvPr>
            <p:ph type="sldNum" idx="12"/>
          </p:nvPr>
        </p:nvSpPr>
        <p:spPr>
          <a:xfrm>
            <a:off x="4283710" y="6556375"/>
            <a:ext cx="648970" cy="365760"/>
          </a:xfrm>
          <a:prstGeom prst="rect">
            <a:avLst/>
          </a:prstGeom>
        </p:spPr>
        <p:txBody>
          <a:bodyPr vert="horz" wrap="square" lIns="91440" tIns="45720" rIns="91440" bIns="45720" anchor="ctr"/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dirty="0" smtClean="0">
                <a:solidFill>
                  <a:srgbClr val="000000"/>
                </a:solidFill>
                <a:latin typeface="나눔고딕 ExtraBold" charset="0"/>
                <a:ea typeface="나눔고딕 ExtraBold" charset="0"/>
              </a:rPr>
              <a:t>‹#›</a:t>
            </a:fld>
            <a:endParaRPr lang="en-US" altLang="ko-KR" sz="1200" dirty="0">
              <a:solidFill>
                <a:srgbClr val="000000"/>
              </a:solidFill>
              <a:latin typeface="나눔고딕 ExtraBold" charset="0"/>
              <a:ea typeface="나눔고딕 ExtraBold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spd="slow" advClick="0"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2"/>
          <p:cNvSpPr>
            <a:spLocks noGrp="1" noChangeArrowheads="1"/>
          </p:cNvSpPr>
          <p:nvPr>
            <p:ph type="title"/>
          </p:nvPr>
        </p:nvSpPr>
        <p:spPr>
          <a:xfrm>
            <a:off x="457200" y="274955"/>
            <a:ext cx="82302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dirty="0">
                <a:solidFill>
                  <a:srgbClr val="000000"/>
                </a:solidFill>
                <a:latin typeface="HY헤드라인M" charset="0"/>
                <a:ea typeface="HY헤드라인M" charset="0"/>
              </a:rPr>
              <a:t>마스터 제목 스타일 편집</a:t>
            </a:r>
          </a:p>
        </p:txBody>
      </p:sp>
      <p:pic>
        <p:nvPicPr>
          <p:cNvPr id="10" name="그림 10" descr="C:/Users/jjh08/AppData/Roaming/PolarisOffice/ETemp/8960_18088384/fImage316324409222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12700" y="6169025"/>
            <a:ext cx="9144635" cy="689610"/>
          </a:xfrm>
          <a:prstGeom prst="rect">
            <a:avLst/>
          </a:prstGeom>
          <a:noFill/>
        </p:spPr>
      </p:pic>
      <p:pic>
        <p:nvPicPr>
          <p:cNvPr id="11" name="그림 11" descr="C:/Users/jjh08/AppData/Roaming/PolarisOffice/ETemp/8960_18088384/fImage67934411614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820025" y="6503670"/>
            <a:ext cx="1247775" cy="308610"/>
          </a:xfrm>
          <a:prstGeom prst="rect">
            <a:avLst/>
          </a:prstGeom>
          <a:noFill/>
        </p:spPr>
      </p:pic>
      <p:sp>
        <p:nvSpPr>
          <p:cNvPr id="12" name="슬라이드 번호 개체 틀 12"/>
          <p:cNvSpPr>
            <a:spLocks noGrp="1" noChangeArrowheads="1"/>
          </p:cNvSpPr>
          <p:nvPr>
            <p:ph type="sldNum" idx="12"/>
          </p:nvPr>
        </p:nvSpPr>
        <p:spPr>
          <a:xfrm>
            <a:off x="4283710" y="6556375"/>
            <a:ext cx="648970" cy="365760"/>
          </a:xfrm>
          <a:prstGeom prst="rect">
            <a:avLst/>
          </a:prstGeom>
        </p:spPr>
        <p:txBody>
          <a:bodyPr vert="horz" wrap="square" lIns="91440" tIns="45720" rIns="91440" bIns="45720" anchor="ctr"/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dirty="0" smtClean="0">
                <a:solidFill>
                  <a:srgbClr val="000000"/>
                </a:solidFill>
                <a:latin typeface="나눔고딕 ExtraBold" charset="0"/>
                <a:ea typeface="나눔고딕 ExtraBold" charset="0"/>
              </a:rPr>
              <a:t>‹#›</a:t>
            </a:fld>
            <a:endParaRPr lang="en-US" altLang="ko-KR" sz="1200" dirty="0">
              <a:solidFill>
                <a:srgbClr val="000000"/>
              </a:solidFill>
              <a:latin typeface="나눔고딕 ExtraBold" charset="0"/>
              <a:ea typeface="나눔고딕 ExtraBold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spd="slow" advClick="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987" y="6169107"/>
            <a:ext cx="9144000" cy="688893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23528" y="147112"/>
            <a:ext cx="6264696" cy="401568"/>
          </a:xfrm>
        </p:spPr>
        <p:txBody>
          <a:bodyPr>
            <a:noAutofit/>
          </a:bodyPr>
          <a:lstStyle>
            <a:lvl1pPr algn="l">
              <a:defRPr sz="240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고딕 ExtraBold" pitchFamily="50" charset="-127"/>
                <a:ea typeface="나눔고딕 ExtraBold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3528" y="764704"/>
            <a:ext cx="8496944" cy="5361459"/>
          </a:xfrm>
        </p:spPr>
        <p:txBody>
          <a:bodyPr/>
          <a:lstStyle>
            <a:lvl1pPr latinLnBrk="0">
              <a:defRPr sz="2400">
                <a:latin typeface="나눔고딕 ExtraBold" pitchFamily="50" charset="-127"/>
                <a:ea typeface="나눔고딕 ExtraBold" pitchFamily="50" charset="-127"/>
              </a:defRPr>
            </a:lvl1pPr>
            <a:lvl2pPr latinLnBrk="0">
              <a:defRPr sz="2000">
                <a:latin typeface="나눔고딕 ExtraBold" pitchFamily="50" charset="-127"/>
                <a:ea typeface="나눔고딕 ExtraBold" pitchFamily="50" charset="-127"/>
              </a:defRPr>
            </a:lvl2pPr>
            <a:lvl3pPr latinLnBrk="0">
              <a:defRPr sz="1800">
                <a:latin typeface="나눔고딕 ExtraBold" pitchFamily="50" charset="-127"/>
                <a:ea typeface="나눔고딕 ExtraBold" pitchFamily="50" charset="-127"/>
              </a:defRPr>
            </a:lvl3pPr>
            <a:lvl4pPr latinLnBrk="0">
              <a:defRPr sz="1600">
                <a:latin typeface="나눔고딕 ExtraBold" pitchFamily="50" charset="-127"/>
                <a:ea typeface="나눔고딕 ExtraBold" pitchFamily="50" charset="-127"/>
              </a:defRPr>
            </a:lvl4pPr>
            <a:lvl5pPr latinLnBrk="0">
              <a:defRPr sz="1400">
                <a:latin typeface="나눔고딕 ExtraBold" pitchFamily="50" charset="-127"/>
                <a:ea typeface="나눔고딕 ExtraBold" pitchFamily="50" charset="-127"/>
              </a:defRPr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ko-KR" altLang="en-US" dirty="0"/>
          </a:p>
        </p:txBody>
      </p:sp>
      <p:pic>
        <p:nvPicPr>
          <p:cNvPr id="12" name="Picture 6" descr="C:\Users\Donggeon Lee\Desktop\IoT\pnu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9980" y="6503867"/>
            <a:ext cx="1246996" cy="307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4283968" y="6556058"/>
            <a:ext cx="648072" cy="36512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</a:lstStyle>
          <a:p>
            <a:fld id="{EC7CE730-840F-46C5-B375-B608F83D27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179355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10" descr="C:/Users/jjh08/AppData/Roaming/PolarisOffice/ETemp/8960_18088384/fImage316324433706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12700" y="6169025"/>
            <a:ext cx="9144635" cy="689610"/>
          </a:xfrm>
          <a:prstGeom prst="rect">
            <a:avLst/>
          </a:prstGeom>
          <a:noFill/>
        </p:spPr>
      </p:pic>
      <p:pic>
        <p:nvPicPr>
          <p:cNvPr id="11" name="그림 11" descr="C:/Users/jjh08/AppData/Roaming/PolarisOffice/ETemp/8960_18088384/fImage67934449049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820025" y="6503670"/>
            <a:ext cx="1247775" cy="308610"/>
          </a:xfrm>
          <a:prstGeom prst="rect">
            <a:avLst/>
          </a:prstGeom>
          <a:noFill/>
        </p:spPr>
      </p:pic>
      <p:sp>
        <p:nvSpPr>
          <p:cNvPr id="12" name="슬라이드 번호 개체 틀 12"/>
          <p:cNvSpPr>
            <a:spLocks noGrp="1" noChangeArrowheads="1"/>
          </p:cNvSpPr>
          <p:nvPr>
            <p:ph type="sldNum" idx="12"/>
          </p:nvPr>
        </p:nvSpPr>
        <p:spPr>
          <a:xfrm>
            <a:off x="4283710" y="6556375"/>
            <a:ext cx="648970" cy="365760"/>
          </a:xfrm>
          <a:prstGeom prst="rect">
            <a:avLst/>
          </a:prstGeom>
        </p:spPr>
        <p:txBody>
          <a:bodyPr vert="horz" wrap="square" lIns="91440" tIns="45720" rIns="91440" bIns="45720" anchor="ctr"/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dirty="0" smtClean="0">
                <a:solidFill>
                  <a:srgbClr val="000000"/>
                </a:solidFill>
                <a:latin typeface="나눔고딕 ExtraBold" charset="0"/>
                <a:ea typeface="나눔고딕 ExtraBold" charset="0"/>
              </a:rPr>
              <a:t>‹#›</a:t>
            </a:fld>
            <a:endParaRPr lang="en-US" altLang="ko-KR" sz="1200" dirty="0">
              <a:solidFill>
                <a:srgbClr val="000000"/>
              </a:solidFill>
              <a:latin typeface="나눔고딕 ExtraBold" charset="0"/>
              <a:ea typeface="나눔고딕 ExtraBold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spd="slow" advClick="0"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2"/>
          <p:cNvSpPr>
            <a:spLocks noGrp="1" noChangeArrowheads="1"/>
          </p:cNvSpPr>
          <p:nvPr>
            <p:ph type="title"/>
          </p:nvPr>
        </p:nvSpPr>
        <p:spPr>
          <a:xfrm>
            <a:off x="457200" y="273050"/>
            <a:ext cx="3009265" cy="116268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1" dirty="0">
                <a:solidFill>
                  <a:srgbClr val="000000"/>
                </a:solidFill>
                <a:latin typeface="HY헤드라인M" charset="0"/>
                <a:ea typeface="HY헤드라인M" charset="0"/>
              </a:rPr>
              <a:t>마스터 제목 스타일 편집</a:t>
            </a:r>
          </a:p>
        </p:txBody>
      </p:sp>
      <p:sp>
        <p:nvSpPr>
          <p:cNvPr id="3" name="내용 개체 틀 3"/>
          <p:cNvSpPr txBox="1">
            <a:spLocks noGrp="1" noChangeArrowheads="1"/>
          </p:cNvSpPr>
          <p:nvPr>
            <p:ph/>
          </p:nvPr>
        </p:nvSpPr>
        <p:spPr>
          <a:xfrm>
            <a:off x="3575050" y="273050"/>
            <a:ext cx="5112385" cy="585406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algn="l" defTabSz="914400" fontAlgn="auto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FontTx/>
              <a:buNone/>
            </a:pPr>
            <a:r>
              <a:rPr lang="en-US" altLang="ko-KR" sz="3200" dirty="0">
                <a:solidFill>
                  <a:srgbClr val="000000"/>
                </a:solidFill>
                <a:latin typeface="HY헤드라인M" charset="0"/>
                <a:ea typeface="HY헤드라인M" charset="0"/>
              </a:rPr>
              <a:t>마스터 텍스트 스타일을 편집합니다</a:t>
            </a:r>
          </a:p>
          <a:p>
            <a:pPr marL="742950" indent="-285750" algn="l" defTabSz="914400" fontAlgn="auto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FontTx/>
              <a:buNone/>
            </a:pPr>
            <a:r>
              <a:rPr lang="en-US" altLang="ko-KR" sz="3200" dirty="0">
                <a:solidFill>
                  <a:srgbClr val="000000"/>
                </a:solidFill>
                <a:latin typeface="HY헤드라인M" charset="0"/>
                <a:ea typeface="HY헤드라인M" charset="0"/>
              </a:rPr>
              <a:t>둘째 수준</a:t>
            </a:r>
          </a:p>
          <a:p>
            <a:pPr marL="1143000" indent="-228600" algn="l" defTabSz="914400" fontAlgn="auto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FontTx/>
              <a:buNone/>
            </a:pPr>
            <a:r>
              <a:rPr lang="en-US" altLang="ko-KR" sz="3200" dirty="0">
                <a:solidFill>
                  <a:srgbClr val="000000"/>
                </a:solidFill>
                <a:latin typeface="HY헤드라인M" charset="0"/>
                <a:ea typeface="HY헤드라인M" charset="0"/>
              </a:rPr>
              <a:t>셋째 수준</a:t>
            </a:r>
          </a:p>
          <a:p>
            <a:pPr marL="1600200" indent="-228600" algn="l" defTabSz="914400" fontAlgn="auto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FontTx/>
              <a:buNone/>
            </a:pPr>
            <a:r>
              <a:rPr lang="en-US" altLang="ko-KR" sz="3200" dirty="0">
                <a:solidFill>
                  <a:srgbClr val="000000"/>
                </a:solidFill>
                <a:latin typeface="HY헤드라인M" charset="0"/>
                <a:ea typeface="HY헤드라인M" charset="0"/>
              </a:rPr>
              <a:t>넷째 수준</a:t>
            </a:r>
          </a:p>
          <a:p>
            <a:pPr marL="2057400" indent="-228600" algn="l" defTabSz="914400" fontAlgn="auto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FontTx/>
              <a:buNone/>
            </a:pPr>
            <a:r>
              <a:rPr lang="en-US" altLang="ko-KR" sz="3200" dirty="0">
                <a:solidFill>
                  <a:srgbClr val="000000"/>
                </a:solidFill>
                <a:latin typeface="HY헤드라인M" charset="0"/>
                <a:ea typeface="HY헤드라인M" charset="0"/>
              </a:rPr>
              <a:t>다섯째 수준</a:t>
            </a:r>
          </a:p>
        </p:txBody>
      </p:sp>
      <p:sp>
        <p:nvSpPr>
          <p:cNvPr id="4" name="텍스트 개체 틀 4"/>
          <p:cNvSpPr>
            <a:spLocks noGrp="1" noChangeArrowheads="1"/>
          </p:cNvSpPr>
          <p:nvPr>
            <p:ph type="body"/>
          </p:nvPr>
        </p:nvSpPr>
        <p:spPr>
          <a:xfrm>
            <a:off x="457200" y="1435100"/>
            <a:ext cx="3009265" cy="469201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1400" dirty="0">
                <a:solidFill>
                  <a:srgbClr val="000000"/>
                </a:solidFill>
                <a:latin typeface="HY헤드라인M" charset="0"/>
                <a:ea typeface="HY헤드라인M" charset="0"/>
              </a:rPr>
              <a:t>마스터 텍스트 스타일을 편집합니다</a:t>
            </a:r>
          </a:p>
        </p:txBody>
      </p:sp>
      <p:pic>
        <p:nvPicPr>
          <p:cNvPr id="12" name="그림 12" descr="C:/Users/jjh08/AppData/Roaming/PolarisOffice/ETemp/8960_18088384/fImage316324495649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12700" y="6169025"/>
            <a:ext cx="9144635" cy="689610"/>
          </a:xfrm>
          <a:prstGeom prst="rect">
            <a:avLst/>
          </a:prstGeom>
          <a:noFill/>
        </p:spPr>
      </p:pic>
      <p:pic>
        <p:nvPicPr>
          <p:cNvPr id="13" name="그림 13" descr="C:/Users/jjh08/AppData/Roaming/PolarisOffice/ETemp/8960_18088384/fImage67934505274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820025" y="6503670"/>
            <a:ext cx="1247775" cy="308610"/>
          </a:xfrm>
          <a:prstGeom prst="rect">
            <a:avLst/>
          </a:prstGeom>
          <a:noFill/>
        </p:spPr>
      </p:pic>
      <p:sp>
        <p:nvSpPr>
          <p:cNvPr id="14" name="슬라이드 번호 개체 틀 14"/>
          <p:cNvSpPr>
            <a:spLocks noGrp="1" noChangeArrowheads="1"/>
          </p:cNvSpPr>
          <p:nvPr>
            <p:ph type="sldNum" idx="12"/>
          </p:nvPr>
        </p:nvSpPr>
        <p:spPr>
          <a:xfrm>
            <a:off x="4283710" y="6556375"/>
            <a:ext cx="648970" cy="365760"/>
          </a:xfrm>
          <a:prstGeom prst="rect">
            <a:avLst/>
          </a:prstGeom>
        </p:spPr>
        <p:txBody>
          <a:bodyPr vert="horz" wrap="square" lIns="91440" tIns="45720" rIns="91440" bIns="45720" anchor="ctr"/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dirty="0" smtClean="0">
                <a:solidFill>
                  <a:srgbClr val="000000"/>
                </a:solidFill>
                <a:latin typeface="나눔고딕 ExtraBold" charset="0"/>
                <a:ea typeface="나눔고딕 ExtraBold" charset="0"/>
              </a:rPr>
              <a:t>‹#›</a:t>
            </a:fld>
            <a:endParaRPr lang="en-US" altLang="ko-KR" sz="1200" dirty="0">
              <a:solidFill>
                <a:srgbClr val="000000"/>
              </a:solidFill>
              <a:latin typeface="나눔고딕 ExtraBold" charset="0"/>
              <a:ea typeface="나눔고딕 ExtraBold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spd="slow" advClick="0"/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2"/>
          <p:cNvSpPr>
            <a:spLocks noGrp="1" noChangeArrowheads="1"/>
          </p:cNvSpPr>
          <p:nvPr>
            <p:ph type="title"/>
          </p:nvPr>
        </p:nvSpPr>
        <p:spPr>
          <a:xfrm>
            <a:off x="1792605" y="4800600"/>
            <a:ext cx="5487035" cy="56769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1" dirty="0">
                <a:solidFill>
                  <a:srgbClr val="000000"/>
                </a:solidFill>
                <a:latin typeface="HY헤드라인M" charset="0"/>
                <a:ea typeface="HY헤드라인M" charset="0"/>
              </a:rPr>
              <a:t>마스터 제목 스타일 편집</a:t>
            </a:r>
          </a:p>
        </p:txBody>
      </p:sp>
      <p:sp>
        <p:nvSpPr>
          <p:cNvPr id="3" name="그림 개체 틀 3"/>
          <p:cNvSpPr>
            <a:spLocks noGrp="1" noChangeArrowheads="1"/>
          </p:cNvSpPr>
          <p:nvPr>
            <p:ph type="pic"/>
          </p:nvPr>
        </p:nvSpPr>
        <p:spPr>
          <a:xfrm>
            <a:off x="1792605" y="612775"/>
            <a:ext cx="5487035" cy="4115435"/>
          </a:xfrm>
        </p:spPr>
        <p:txBody>
          <a:bodyPr vert="horz" wrap="square" lIns="0" tIns="0" rIns="0" bIns="0" anchor="t"/>
          <a:lstStyle/>
          <a:p>
            <a:pPr algn="ctr">
              <a:buFontTx/>
              <a:buNone/>
            </a:pPr>
            <a:endParaRPr lang="ko-KR" altLang="en-US" sz="2000" dirty="0">
              <a:latin typeface="맑은 고딕" charset="0"/>
              <a:ea typeface="맑은 고딕" charset="0"/>
            </a:endParaRPr>
          </a:p>
        </p:txBody>
      </p:sp>
      <p:sp>
        <p:nvSpPr>
          <p:cNvPr id="4" name="텍스트 개체 틀 4"/>
          <p:cNvSpPr>
            <a:spLocks noGrp="1" noChangeArrowheads="1"/>
          </p:cNvSpPr>
          <p:nvPr>
            <p:ph type="body"/>
          </p:nvPr>
        </p:nvSpPr>
        <p:spPr>
          <a:xfrm>
            <a:off x="1792605" y="5367655"/>
            <a:ext cx="5487035" cy="80518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1400" dirty="0">
                <a:solidFill>
                  <a:srgbClr val="000000"/>
                </a:solidFill>
                <a:latin typeface="HY헤드라인M" charset="0"/>
                <a:ea typeface="HY헤드라인M" charset="0"/>
              </a:rPr>
              <a:t>마스터 텍스트 스타일을 편집합니다</a:t>
            </a:r>
          </a:p>
        </p:txBody>
      </p:sp>
      <p:pic>
        <p:nvPicPr>
          <p:cNvPr id="12" name="그림 12" descr="C:/Users/jjh08/AppData/Roaming/PolarisOffice/ETemp/8960_18088384/fImage31632455876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12700" y="6169025"/>
            <a:ext cx="9144635" cy="689610"/>
          </a:xfrm>
          <a:prstGeom prst="rect">
            <a:avLst/>
          </a:prstGeom>
          <a:noFill/>
        </p:spPr>
      </p:pic>
      <p:pic>
        <p:nvPicPr>
          <p:cNvPr id="13" name="그림 13" descr="C:/Users/jjh08/AppData/Roaming/PolarisOffice/ETemp/8960_18088384/fImage67934561089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820025" y="6503670"/>
            <a:ext cx="1247775" cy="308610"/>
          </a:xfrm>
          <a:prstGeom prst="rect">
            <a:avLst/>
          </a:prstGeom>
          <a:noFill/>
        </p:spPr>
      </p:pic>
      <p:sp>
        <p:nvSpPr>
          <p:cNvPr id="14" name="슬라이드 번호 개체 틀 14"/>
          <p:cNvSpPr>
            <a:spLocks noGrp="1" noChangeArrowheads="1"/>
          </p:cNvSpPr>
          <p:nvPr>
            <p:ph type="sldNum" idx="12"/>
          </p:nvPr>
        </p:nvSpPr>
        <p:spPr>
          <a:xfrm>
            <a:off x="4283710" y="6556375"/>
            <a:ext cx="648970" cy="365760"/>
          </a:xfrm>
          <a:prstGeom prst="rect">
            <a:avLst/>
          </a:prstGeom>
        </p:spPr>
        <p:txBody>
          <a:bodyPr vert="horz" wrap="square" lIns="91440" tIns="45720" rIns="91440" bIns="45720" anchor="ctr"/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dirty="0" smtClean="0">
                <a:solidFill>
                  <a:srgbClr val="000000"/>
                </a:solidFill>
                <a:latin typeface="나눔고딕 ExtraBold" charset="0"/>
                <a:ea typeface="나눔고딕 ExtraBold" charset="0"/>
              </a:rPr>
              <a:t>‹#›</a:t>
            </a:fld>
            <a:endParaRPr lang="en-US" altLang="ko-KR" sz="1200" dirty="0">
              <a:solidFill>
                <a:srgbClr val="000000"/>
              </a:solidFill>
              <a:latin typeface="나눔고딕 ExtraBold" charset="0"/>
              <a:ea typeface="나눔고딕 ExtraBold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spd="slow" advClick="0"/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2"/>
          <p:cNvSpPr>
            <a:spLocks noGrp="1" noChangeArrowheads="1"/>
          </p:cNvSpPr>
          <p:nvPr>
            <p:ph type="title"/>
          </p:nvPr>
        </p:nvSpPr>
        <p:spPr>
          <a:xfrm>
            <a:off x="457200" y="274955"/>
            <a:ext cx="82302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dirty="0">
                <a:solidFill>
                  <a:srgbClr val="000000"/>
                </a:solidFill>
                <a:latin typeface="HY헤드라인M" charset="0"/>
                <a:ea typeface="HY헤드라인M" charset="0"/>
              </a:rPr>
              <a:t>마스터 제목 스타일 편집</a:t>
            </a:r>
          </a:p>
        </p:txBody>
      </p:sp>
      <p:sp>
        <p:nvSpPr>
          <p:cNvPr id="3" name="세로 텍스트 개체 틀 3"/>
          <p:cNvSpPr>
            <a:spLocks noGrp="1" noChangeArrowheads="1"/>
          </p:cNvSpPr>
          <p:nvPr>
            <p:ph type="body" orient="vert"/>
          </p:nvPr>
        </p:nvSpPr>
        <p:spPr>
          <a:xfrm>
            <a:off x="457200" y="1600200"/>
            <a:ext cx="8230235" cy="4526915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342900" indent="-342900" algn="l" defTabSz="914400" fontAlgn="auto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FontTx/>
              <a:buNone/>
            </a:pPr>
            <a:r>
              <a:rPr lang="en-US" altLang="ko-KR" sz="3200" dirty="0">
                <a:solidFill>
                  <a:srgbClr val="000000"/>
                </a:solidFill>
                <a:latin typeface="HY헤드라인M" charset="0"/>
                <a:ea typeface="HY헤드라인M" charset="0"/>
              </a:rPr>
              <a:t>마스터 텍스트 스타일을 편집합니다</a:t>
            </a:r>
          </a:p>
          <a:p>
            <a:pPr marL="742950" indent="-285750" algn="l" defTabSz="914400" fontAlgn="auto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FontTx/>
              <a:buNone/>
            </a:pPr>
            <a:r>
              <a:rPr lang="en-US" altLang="ko-KR" sz="2800" dirty="0">
                <a:solidFill>
                  <a:srgbClr val="000000"/>
                </a:solidFill>
                <a:latin typeface="HY헤드라인M" charset="0"/>
                <a:ea typeface="HY헤드라인M" charset="0"/>
              </a:rPr>
              <a:t>둘째 수준</a:t>
            </a:r>
          </a:p>
          <a:p>
            <a:pPr marL="1143000" indent="-228600" algn="l" defTabSz="9144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None/>
            </a:pPr>
            <a:r>
              <a:rPr lang="en-US" altLang="ko-KR" sz="2400" dirty="0">
                <a:solidFill>
                  <a:srgbClr val="000000"/>
                </a:solidFill>
                <a:latin typeface="HY헤드라인M" charset="0"/>
                <a:ea typeface="HY헤드라인M" charset="0"/>
              </a:rPr>
              <a:t>셋째 수준</a:t>
            </a:r>
          </a:p>
          <a:p>
            <a:pPr marL="1600200" indent="-228600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en-US" altLang="ko-KR" sz="2000" dirty="0">
                <a:solidFill>
                  <a:srgbClr val="000000"/>
                </a:solidFill>
                <a:latin typeface="HY헤드라인M" charset="0"/>
                <a:ea typeface="HY헤드라인M" charset="0"/>
              </a:rPr>
              <a:t>넷째 수준</a:t>
            </a:r>
          </a:p>
          <a:p>
            <a:pPr marL="2057400" indent="-228600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en-US" altLang="ko-KR" sz="2000" dirty="0">
                <a:solidFill>
                  <a:srgbClr val="000000"/>
                </a:solidFill>
                <a:latin typeface="HY헤드라인M" charset="0"/>
                <a:ea typeface="HY헤드라인M" charset="0"/>
              </a:rPr>
              <a:t>다섯째 수준</a:t>
            </a:r>
          </a:p>
        </p:txBody>
      </p:sp>
      <p:pic>
        <p:nvPicPr>
          <p:cNvPr id="11" name="그림 11" descr="C:/Users/jjh08/AppData/Roaming/PolarisOffice/ETemp/8960_18088384/fImage316324606758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12700" y="6169025"/>
            <a:ext cx="9144635" cy="689610"/>
          </a:xfrm>
          <a:prstGeom prst="rect">
            <a:avLst/>
          </a:prstGeom>
          <a:noFill/>
        </p:spPr>
      </p:pic>
      <p:pic>
        <p:nvPicPr>
          <p:cNvPr id="12" name="그림 12" descr="C:/Users/jjh08/AppData/Roaming/PolarisOffice/ETemp/8960_18088384/fImage67934619148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820025" y="6503670"/>
            <a:ext cx="1247775" cy="308610"/>
          </a:xfrm>
          <a:prstGeom prst="rect">
            <a:avLst/>
          </a:prstGeom>
          <a:noFill/>
        </p:spPr>
      </p:pic>
      <p:sp>
        <p:nvSpPr>
          <p:cNvPr id="13" name="슬라이드 번호 개체 틀 13"/>
          <p:cNvSpPr>
            <a:spLocks noGrp="1" noChangeArrowheads="1"/>
          </p:cNvSpPr>
          <p:nvPr>
            <p:ph type="sldNum" idx="12"/>
          </p:nvPr>
        </p:nvSpPr>
        <p:spPr>
          <a:xfrm>
            <a:off x="4283710" y="6556375"/>
            <a:ext cx="648970" cy="365760"/>
          </a:xfrm>
          <a:prstGeom prst="rect">
            <a:avLst/>
          </a:prstGeom>
        </p:spPr>
        <p:txBody>
          <a:bodyPr vert="horz" wrap="square" lIns="91440" tIns="45720" rIns="91440" bIns="45720" anchor="ctr"/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dirty="0" smtClean="0">
                <a:solidFill>
                  <a:srgbClr val="000000"/>
                </a:solidFill>
                <a:latin typeface="나눔고딕 ExtraBold" charset="0"/>
                <a:ea typeface="나눔고딕 ExtraBold" charset="0"/>
              </a:rPr>
              <a:t>‹#›</a:t>
            </a:fld>
            <a:endParaRPr lang="en-US" altLang="ko-KR" sz="1200" dirty="0">
              <a:solidFill>
                <a:srgbClr val="000000"/>
              </a:solidFill>
              <a:latin typeface="나눔고딕 ExtraBold" charset="0"/>
              <a:ea typeface="나눔고딕 ExtraBold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spd="slow" advClick="0"/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2"/>
          <p:cNvSpPr>
            <a:spLocks noGrp="1" noChangeArrowheads="1"/>
          </p:cNvSpPr>
          <p:nvPr>
            <p:ph type="title" orient="vert"/>
          </p:nvPr>
        </p:nvSpPr>
        <p:spPr>
          <a:xfrm>
            <a:off x="6629400" y="274955"/>
            <a:ext cx="2058035" cy="5852160"/>
          </a:xfrm>
          <a:prstGeom prst="rect">
            <a:avLst/>
          </a:prstGeom>
        </p:spPr>
        <p:txBody>
          <a:bodyPr vert="eaVert" wrap="square" lIns="91440" tIns="45720" rIns="91440" bIns="45720" anchor="ctr">
            <a:norm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dirty="0">
                <a:solidFill>
                  <a:srgbClr val="000000"/>
                </a:solidFill>
                <a:latin typeface="HY헤드라인M" charset="0"/>
                <a:ea typeface="HY헤드라인M" charset="0"/>
              </a:rPr>
              <a:t>마스터 제목 스타일 편집</a:t>
            </a:r>
          </a:p>
        </p:txBody>
      </p:sp>
      <p:sp>
        <p:nvSpPr>
          <p:cNvPr id="3" name="세로 텍스트 개체 틀 3"/>
          <p:cNvSpPr>
            <a:spLocks noGrp="1" noChangeArrowheads="1"/>
          </p:cNvSpPr>
          <p:nvPr>
            <p:ph type="body" orient="vert"/>
          </p:nvPr>
        </p:nvSpPr>
        <p:spPr>
          <a:xfrm>
            <a:off x="457200" y="274955"/>
            <a:ext cx="6020435" cy="5852160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342900" indent="-342900" algn="l" defTabSz="914400" fontAlgn="auto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FontTx/>
              <a:buNone/>
            </a:pPr>
            <a:r>
              <a:rPr lang="en-US" altLang="ko-KR" sz="3200" dirty="0">
                <a:solidFill>
                  <a:srgbClr val="000000"/>
                </a:solidFill>
                <a:latin typeface="HY헤드라인M" charset="0"/>
                <a:ea typeface="HY헤드라인M" charset="0"/>
              </a:rPr>
              <a:t>마스터 텍스트 스타일을 편집합니다</a:t>
            </a:r>
          </a:p>
          <a:p>
            <a:pPr marL="742950" indent="-285750" algn="l" defTabSz="914400" fontAlgn="auto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FontTx/>
              <a:buNone/>
            </a:pPr>
            <a:r>
              <a:rPr lang="en-US" altLang="ko-KR" sz="2800" dirty="0">
                <a:solidFill>
                  <a:srgbClr val="000000"/>
                </a:solidFill>
                <a:latin typeface="HY헤드라인M" charset="0"/>
                <a:ea typeface="HY헤드라인M" charset="0"/>
              </a:rPr>
              <a:t>둘째 수준</a:t>
            </a:r>
          </a:p>
          <a:p>
            <a:pPr marL="1143000" indent="-228600" algn="l" defTabSz="9144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None/>
            </a:pPr>
            <a:r>
              <a:rPr lang="en-US" altLang="ko-KR" sz="2400" dirty="0">
                <a:solidFill>
                  <a:srgbClr val="000000"/>
                </a:solidFill>
                <a:latin typeface="HY헤드라인M" charset="0"/>
                <a:ea typeface="HY헤드라인M" charset="0"/>
              </a:rPr>
              <a:t>셋째 수준</a:t>
            </a:r>
          </a:p>
          <a:p>
            <a:pPr marL="1600200" indent="-228600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en-US" altLang="ko-KR" sz="2000" dirty="0">
                <a:solidFill>
                  <a:srgbClr val="000000"/>
                </a:solidFill>
                <a:latin typeface="HY헤드라인M" charset="0"/>
                <a:ea typeface="HY헤드라인M" charset="0"/>
              </a:rPr>
              <a:t>넷째 수준</a:t>
            </a:r>
          </a:p>
          <a:p>
            <a:pPr marL="2057400" indent="-228600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en-US" altLang="ko-KR" sz="2000" dirty="0">
                <a:solidFill>
                  <a:srgbClr val="000000"/>
                </a:solidFill>
                <a:latin typeface="HY헤드라인M" charset="0"/>
                <a:ea typeface="HY헤드라인M" charset="0"/>
              </a:rPr>
              <a:t>다섯째 수준</a:t>
            </a:r>
          </a:p>
        </p:txBody>
      </p:sp>
      <p:pic>
        <p:nvPicPr>
          <p:cNvPr id="11" name="그림 11" descr="C:/Users/jjh08/AppData/Roaming/PolarisOffice/ETemp/8960_18088384/fImage316324657354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12700" y="6169025"/>
            <a:ext cx="9144635" cy="689610"/>
          </a:xfrm>
          <a:prstGeom prst="rect">
            <a:avLst/>
          </a:prstGeom>
          <a:noFill/>
        </p:spPr>
      </p:pic>
      <p:pic>
        <p:nvPicPr>
          <p:cNvPr id="12" name="그림 12" descr="C:/Users/jjh08/AppData/Roaming/PolarisOffice/ETemp/8960_18088384/fImage67934664429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820025" y="6503670"/>
            <a:ext cx="1247775" cy="308610"/>
          </a:xfrm>
          <a:prstGeom prst="rect">
            <a:avLst/>
          </a:prstGeom>
          <a:noFill/>
        </p:spPr>
      </p:pic>
      <p:sp>
        <p:nvSpPr>
          <p:cNvPr id="13" name="슬라이드 번호 개체 틀 13"/>
          <p:cNvSpPr>
            <a:spLocks noGrp="1" noChangeArrowheads="1"/>
          </p:cNvSpPr>
          <p:nvPr>
            <p:ph type="sldNum" idx="12"/>
          </p:nvPr>
        </p:nvSpPr>
        <p:spPr>
          <a:xfrm>
            <a:off x="4283710" y="6556375"/>
            <a:ext cx="648970" cy="365760"/>
          </a:xfrm>
          <a:prstGeom prst="rect">
            <a:avLst/>
          </a:prstGeom>
        </p:spPr>
        <p:txBody>
          <a:bodyPr vert="horz" wrap="square" lIns="91440" tIns="45720" rIns="91440" bIns="45720" anchor="ctr"/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dirty="0" smtClean="0">
                <a:solidFill>
                  <a:srgbClr val="000000"/>
                </a:solidFill>
                <a:latin typeface="나눔고딕 ExtraBold" charset="0"/>
                <a:ea typeface="나눔고딕 ExtraBold" charset="0"/>
              </a:rPr>
              <a:t>‹#›</a:t>
            </a:fld>
            <a:endParaRPr lang="en-US" altLang="ko-KR" sz="1200" dirty="0">
              <a:solidFill>
                <a:srgbClr val="000000"/>
              </a:solidFill>
              <a:latin typeface="나눔고딕 ExtraBold" charset="0"/>
              <a:ea typeface="나눔고딕 ExtraBold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spd="slow" advClick="0"/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2"/>
          <p:cNvSpPr txBox="1">
            <a:spLocks noGrp="1" noChangeArrowheads="1"/>
          </p:cNvSpPr>
          <p:nvPr>
            <p:ph/>
          </p:nvPr>
        </p:nvSpPr>
        <p:spPr>
          <a:xfrm>
            <a:off x="142875" y="0"/>
            <a:ext cx="8544560" cy="6127115"/>
          </a:xfrm>
          <a:prstGeom prst="rect">
            <a:avLst/>
          </a:prstGeom>
        </p:spPr>
        <p:txBody>
          <a:bodyPr vert="horz" wrap="square" lIns="91440" tIns="45720" rIns="91440" bIns="45720" anchor="t"/>
          <a:lstStyle/>
          <a:p>
            <a:pPr marL="342900" indent="-342900" algn="l" defTabSz="914400" fontAlgn="auto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FontTx/>
              <a:buNone/>
            </a:pPr>
            <a:r>
              <a:rPr lang="en-US" altLang="ko-KR" sz="3200" dirty="0">
                <a:solidFill>
                  <a:srgbClr val="000000"/>
                </a:solidFill>
                <a:latin typeface="HY헤드라인M" charset="0"/>
                <a:ea typeface="HY헤드라인M" charset="0"/>
              </a:rPr>
              <a:t>마스터 텍스트 스타일을 편집합니다</a:t>
            </a:r>
          </a:p>
          <a:p>
            <a:pPr marL="742950" indent="-285750" algn="l" defTabSz="914400" fontAlgn="auto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FontTx/>
              <a:buNone/>
            </a:pPr>
            <a:r>
              <a:rPr lang="en-US" altLang="ko-KR" sz="2800" dirty="0">
                <a:solidFill>
                  <a:srgbClr val="000000"/>
                </a:solidFill>
                <a:latin typeface="HY헤드라인M" charset="0"/>
                <a:ea typeface="HY헤드라인M" charset="0"/>
              </a:rPr>
              <a:t>둘째 수준</a:t>
            </a:r>
          </a:p>
          <a:p>
            <a:pPr marL="1143000" indent="-228600" algn="l" defTabSz="9144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None/>
            </a:pPr>
            <a:r>
              <a:rPr lang="en-US" altLang="ko-KR" sz="2400" dirty="0">
                <a:solidFill>
                  <a:srgbClr val="000000"/>
                </a:solidFill>
                <a:latin typeface="HY헤드라인M" charset="0"/>
                <a:ea typeface="HY헤드라인M" charset="0"/>
              </a:rPr>
              <a:t>셋째 수준</a:t>
            </a:r>
          </a:p>
          <a:p>
            <a:pPr marL="1600200" indent="-228600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en-US" altLang="ko-KR" sz="2000" dirty="0">
                <a:solidFill>
                  <a:srgbClr val="000000"/>
                </a:solidFill>
                <a:latin typeface="HY헤드라인M" charset="0"/>
                <a:ea typeface="HY헤드라인M" charset="0"/>
              </a:rPr>
              <a:t>넷째 수준</a:t>
            </a:r>
          </a:p>
          <a:p>
            <a:pPr marL="2057400" indent="-228600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en-US" altLang="ko-KR" sz="2000" dirty="0">
                <a:solidFill>
                  <a:srgbClr val="000000"/>
                </a:solidFill>
                <a:latin typeface="HY헤드라인M" charset="0"/>
                <a:ea typeface="HY헤드라인M" charset="0"/>
              </a:rPr>
              <a:t>다섯째 수준</a:t>
            </a:r>
          </a:p>
        </p:txBody>
      </p:sp>
      <p:pic>
        <p:nvPicPr>
          <p:cNvPr id="9" name="그림 9" descr="C:/Users/jjh08/AppData/Roaming/PolarisOffice/ETemp/8960_18088384/fImage316324697025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12700" y="6169025"/>
            <a:ext cx="9144635" cy="689610"/>
          </a:xfrm>
          <a:prstGeom prst="rect">
            <a:avLst/>
          </a:prstGeom>
          <a:noFill/>
        </p:spPr>
      </p:pic>
      <p:pic>
        <p:nvPicPr>
          <p:cNvPr id="10" name="그림 10" descr="C:/Users/jjh08/AppData/Roaming/PolarisOffice/ETemp/8960_18088384/fImage67934706394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820025" y="6503670"/>
            <a:ext cx="1247775" cy="308610"/>
          </a:xfrm>
          <a:prstGeom prst="rect">
            <a:avLst/>
          </a:prstGeom>
          <a:noFill/>
        </p:spPr>
      </p:pic>
      <p:sp>
        <p:nvSpPr>
          <p:cNvPr id="11" name="슬라이드 번호 개체 틀 11"/>
          <p:cNvSpPr>
            <a:spLocks noGrp="1" noChangeArrowheads="1"/>
          </p:cNvSpPr>
          <p:nvPr>
            <p:ph type="sldNum" idx="12"/>
          </p:nvPr>
        </p:nvSpPr>
        <p:spPr>
          <a:xfrm>
            <a:off x="4283710" y="6556375"/>
            <a:ext cx="648970" cy="365760"/>
          </a:xfrm>
          <a:prstGeom prst="rect">
            <a:avLst/>
          </a:prstGeom>
        </p:spPr>
        <p:txBody>
          <a:bodyPr vert="horz" wrap="square" lIns="91440" tIns="45720" rIns="91440" bIns="45720" anchor="ctr"/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dirty="0" smtClean="0">
                <a:solidFill>
                  <a:srgbClr val="000000"/>
                </a:solidFill>
                <a:latin typeface="나눔고딕 ExtraBold" charset="0"/>
                <a:ea typeface="나눔고딕 ExtraBold" charset="0"/>
              </a:rPr>
              <a:t>‹#›</a:t>
            </a:fld>
            <a:endParaRPr lang="en-US" altLang="ko-KR" sz="1200" dirty="0">
              <a:solidFill>
                <a:srgbClr val="000000"/>
              </a:solidFill>
              <a:latin typeface="나눔고딕 ExtraBold" charset="0"/>
              <a:ea typeface="나눔고딕 ExtraBold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spd="slow" advClick="0"/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3"/>
          <p:cNvGrpSpPr/>
          <p:nvPr/>
        </p:nvGrpSpPr>
        <p:grpSpPr>
          <a:xfrm>
            <a:off x="487680" y="2959100"/>
            <a:ext cx="4013835" cy="466089"/>
            <a:chOff x="487680" y="2959100"/>
            <a:chExt cx="4013835" cy="466089"/>
          </a:xfrm>
        </p:grpSpPr>
        <p:sp>
          <p:nvSpPr>
            <p:cNvPr id="6" name="도형 6"/>
            <p:cNvSpPr>
              <a:spLocks noGrp="1" noChangeArrowheads="1"/>
            </p:cNvSpPr>
            <p:nvPr/>
          </p:nvSpPr>
          <p:spPr>
            <a:xfrm>
              <a:off x="487680" y="2959100"/>
              <a:ext cx="3157855" cy="466089"/>
            </a:xfrm>
            <a:prstGeom prst="rect">
              <a:avLst/>
            </a:prstGeom>
            <a:gradFill rotWithShape="1">
              <a:gsLst>
                <a:gs pos="0">
                  <a:srgbClr val="9ABCDE"/>
                </a:gs>
                <a:gs pos="100000">
                  <a:srgbClr val="DCE8F4"/>
                </a:gs>
              </a:gsLst>
              <a:lin scaled="1"/>
            </a:gradFill>
            <a:ln w="0">
              <a:noFill/>
              <a:prstDash/>
            </a:ln>
          </p:spPr>
          <p:txBody>
            <a:bodyPr vert="horz" wrap="none" lIns="91440" tIns="45720" rIns="91440" bIns="45720" anchor="ctr"/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/>
            </a:p>
          </p:txBody>
        </p:sp>
        <p:sp>
          <p:nvSpPr>
            <p:cNvPr id="7" name="도형 7"/>
            <p:cNvSpPr>
              <a:spLocks noGrp="1" noChangeArrowheads="1"/>
            </p:cNvSpPr>
            <p:nvPr/>
          </p:nvSpPr>
          <p:spPr>
            <a:xfrm>
              <a:off x="4036060" y="2959100"/>
              <a:ext cx="200660" cy="466089"/>
            </a:xfrm>
            <a:prstGeom prst="rect">
              <a:avLst/>
            </a:prstGeom>
            <a:solidFill>
              <a:srgbClr val="9ABCDE">
                <a:alpha val="26690"/>
              </a:srgbClr>
            </a:solidFill>
            <a:ln w="0">
              <a:noFill/>
              <a:prstDash/>
            </a:ln>
          </p:spPr>
          <p:txBody>
            <a:bodyPr vert="horz" wrap="none" lIns="91440" tIns="45720" rIns="91440" bIns="45720" anchor="ctr"/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/>
            </a:p>
          </p:txBody>
        </p:sp>
        <p:sp>
          <p:nvSpPr>
            <p:cNvPr id="4" name="도형 8"/>
            <p:cNvSpPr>
              <a:spLocks noGrp="1" noChangeArrowheads="1"/>
            </p:cNvSpPr>
            <p:nvPr/>
          </p:nvSpPr>
          <p:spPr>
            <a:xfrm>
              <a:off x="4281805" y="2959100"/>
              <a:ext cx="219710" cy="466089"/>
            </a:xfrm>
            <a:prstGeom prst="rect">
              <a:avLst/>
            </a:prstGeom>
            <a:solidFill>
              <a:srgbClr val="9ABCDE">
                <a:alpha val="20017"/>
              </a:srgbClr>
            </a:solidFill>
            <a:ln w="0">
              <a:noFill/>
              <a:prstDash/>
            </a:ln>
          </p:spPr>
          <p:txBody>
            <a:bodyPr vert="horz" wrap="none" lIns="91440" tIns="45720" rIns="91440" bIns="45720" anchor="ctr"/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/>
            </a:p>
          </p:txBody>
        </p:sp>
        <p:sp>
          <p:nvSpPr>
            <p:cNvPr id="9" name="도형 9"/>
            <p:cNvSpPr>
              <a:spLocks noGrp="1" noChangeArrowheads="1"/>
            </p:cNvSpPr>
            <p:nvPr/>
          </p:nvSpPr>
          <p:spPr>
            <a:xfrm>
              <a:off x="3711575" y="2959100"/>
              <a:ext cx="275590" cy="466089"/>
            </a:xfrm>
            <a:prstGeom prst="rect">
              <a:avLst/>
            </a:prstGeom>
            <a:solidFill>
              <a:srgbClr val="9ABCDE">
                <a:alpha val="38857"/>
              </a:srgbClr>
            </a:solidFill>
            <a:ln w="0">
              <a:noFill/>
              <a:prstDash/>
            </a:ln>
          </p:spPr>
          <p:txBody>
            <a:bodyPr vert="horz" wrap="none" lIns="91440" tIns="45720" rIns="91440" bIns="45720" anchor="ctr"/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/>
            </a:p>
          </p:txBody>
        </p:sp>
      </p:grpSp>
      <p:sp>
        <p:nvSpPr>
          <p:cNvPr id="8" name="도형 8"/>
          <p:cNvSpPr>
            <a:spLocks noGrp="1" noChangeArrowheads="1"/>
          </p:cNvSpPr>
          <p:nvPr/>
        </p:nvSpPr>
        <p:spPr>
          <a:xfrm>
            <a:off x="1357630" y="4443730"/>
            <a:ext cx="7787005" cy="57785"/>
          </a:xfrm>
          <a:prstGeom prst="rect">
            <a:avLst/>
          </a:prstGeom>
          <a:solidFill>
            <a:srgbClr val="9ABCDE"/>
          </a:solidFill>
          <a:ln w="0">
            <a:noFill/>
            <a:prstDash/>
          </a:ln>
          <a:effectLst>
            <a:outerShdw dist="35921" dir="2700000" algn="ctr" rotWithShape="0">
              <a:srgbClr val="808080"/>
            </a:outerShdw>
          </a:effectLst>
        </p:spPr>
        <p:txBody>
          <a:bodyPr vert="horz" wrap="none" lIns="91440" tIns="45720" rIns="91440" bIns="45720" anchor="ctr"/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2" name="텍스트 개체 틀 2"/>
          <p:cNvSpPr>
            <a:spLocks noGrp="1" noChangeArrowheads="1"/>
          </p:cNvSpPr>
          <p:nvPr>
            <p:ph type="ctrTitle"/>
          </p:nvPr>
        </p:nvSpPr>
        <p:spPr>
          <a:xfrm>
            <a:off x="1214120" y="3286125"/>
            <a:ext cx="7773035" cy="147066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dirty="0">
                <a:solidFill>
                  <a:srgbClr val="1F497D">
                    <a:lumMod val="50000"/>
                  </a:srgbClr>
                </a:solidFill>
                <a:latin typeface="HY헤드라인M" charset="0"/>
                <a:ea typeface="HY헤드라인M" charset="0"/>
              </a:rPr>
              <a:t>마스터 제목 스타일 편집</a:t>
            </a:r>
          </a:p>
        </p:txBody>
      </p:sp>
      <p:sp>
        <p:nvSpPr>
          <p:cNvPr id="10" name="바닥글 개체 틀 10"/>
          <p:cNvSpPr>
            <a:spLocks noGrp="1" noChangeArrowheads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/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spd="slow" advClick="0"/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987" y="6169107"/>
            <a:ext cx="9144000" cy="688893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23528" y="147112"/>
            <a:ext cx="6264696" cy="401568"/>
          </a:xfrm>
        </p:spPr>
        <p:txBody>
          <a:bodyPr>
            <a:noAutofit/>
          </a:bodyPr>
          <a:lstStyle>
            <a:lvl1pPr algn="l">
              <a:defRPr sz="240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고딕 ExtraBold" pitchFamily="50" charset="-127"/>
                <a:ea typeface="나눔고딕 ExtraBold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3528" y="764704"/>
            <a:ext cx="8496944" cy="5361459"/>
          </a:xfrm>
        </p:spPr>
        <p:txBody>
          <a:bodyPr/>
          <a:lstStyle>
            <a:lvl1pPr latinLnBrk="0">
              <a:defRPr sz="2400">
                <a:latin typeface="나눔고딕 ExtraBold" pitchFamily="50" charset="-127"/>
                <a:ea typeface="나눔고딕 ExtraBold" pitchFamily="50" charset="-127"/>
              </a:defRPr>
            </a:lvl1pPr>
            <a:lvl2pPr latinLnBrk="0">
              <a:defRPr sz="2000">
                <a:latin typeface="나눔고딕 ExtraBold" pitchFamily="50" charset="-127"/>
                <a:ea typeface="나눔고딕 ExtraBold" pitchFamily="50" charset="-127"/>
              </a:defRPr>
            </a:lvl2pPr>
            <a:lvl3pPr latinLnBrk="0">
              <a:defRPr sz="1800">
                <a:latin typeface="나눔고딕 ExtraBold" pitchFamily="50" charset="-127"/>
                <a:ea typeface="나눔고딕 ExtraBold" pitchFamily="50" charset="-127"/>
              </a:defRPr>
            </a:lvl3pPr>
            <a:lvl4pPr latinLnBrk="0">
              <a:defRPr sz="1600">
                <a:latin typeface="나눔고딕 ExtraBold" pitchFamily="50" charset="-127"/>
                <a:ea typeface="나눔고딕 ExtraBold" pitchFamily="50" charset="-127"/>
              </a:defRPr>
            </a:lvl4pPr>
            <a:lvl5pPr latinLnBrk="0">
              <a:defRPr sz="1400">
                <a:latin typeface="나눔고딕 ExtraBold" pitchFamily="50" charset="-127"/>
                <a:ea typeface="나눔고딕 ExtraBold" pitchFamily="50" charset="-127"/>
              </a:defRPr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ko-KR" altLang="en-US" dirty="0"/>
          </a:p>
        </p:txBody>
      </p:sp>
      <p:pic>
        <p:nvPicPr>
          <p:cNvPr id="12" name="Picture 6" descr="C:\Users\Donggeon Lee\Desktop\IoT\pnu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9980" y="6503867"/>
            <a:ext cx="1246996" cy="307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4283968" y="6556058"/>
            <a:ext cx="648072" cy="36512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</a:lstStyle>
          <a:p>
            <a:fld id="{EC7CE730-840F-46C5-B375-B608F83D27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806573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2"/>
          <p:cNvSpPr>
            <a:spLocks noGrp="1" noChangeArrowheads="1"/>
          </p:cNvSpPr>
          <p:nvPr>
            <p:ph type="ctrTitle"/>
          </p:nvPr>
        </p:nvSpPr>
        <p:spPr>
          <a:xfrm>
            <a:off x="685800" y="2130425"/>
            <a:ext cx="7773035" cy="147066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dirty="0">
                <a:solidFill>
                  <a:srgbClr val="000000"/>
                </a:solidFill>
                <a:latin typeface="나눔고딕 ExtraBold" charset="0"/>
                <a:ea typeface="나눔고딕 ExtraBold" charset="0"/>
              </a:rPr>
              <a:t>마스터 제목 스타일 편집</a:t>
            </a:r>
          </a:p>
        </p:txBody>
      </p:sp>
      <p:sp>
        <p:nvSpPr>
          <p:cNvPr id="3" name="부제목 3"/>
          <p:cNvSpPr>
            <a:spLocks noGrp="1" noChangeArrowheads="1"/>
          </p:cNvSpPr>
          <p:nvPr>
            <p:ph type="subTitle"/>
          </p:nvPr>
        </p:nvSpPr>
        <p:spPr>
          <a:xfrm>
            <a:off x="1371600" y="3886200"/>
            <a:ext cx="6401435" cy="175323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FontTx/>
              <a:buNone/>
            </a:pPr>
            <a:r>
              <a:rPr lang="en-US" altLang="ko-KR" sz="3200" dirty="0">
                <a:solidFill>
                  <a:srgbClr val="000000">
                    <a:tint val="75000"/>
                  </a:srgbClr>
                </a:solidFill>
                <a:latin typeface="나눔고딕 ExtraBold" charset="0"/>
                <a:ea typeface="나눔고딕 ExtraBold" charset="0"/>
              </a:rPr>
              <a:t>마스터 부제목 스타일 편집</a:t>
            </a:r>
          </a:p>
        </p:txBody>
      </p:sp>
      <p:pic>
        <p:nvPicPr>
          <p:cNvPr id="14" name="그림 14" descr="C:/Users/jjh08/AppData/Roaming/PolarisOffice/ETemp/8960_18088384/fImage316324974114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12700" y="6169025"/>
            <a:ext cx="9144635" cy="689610"/>
          </a:xfrm>
          <a:prstGeom prst="rect">
            <a:avLst/>
          </a:prstGeom>
          <a:noFill/>
        </p:spPr>
      </p:pic>
      <p:pic>
        <p:nvPicPr>
          <p:cNvPr id="15" name="그림 15" descr="C:/Users/jjh08/AppData/Roaming/PolarisOffice/ETemp/8960_18088384/fImage67934988594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820025" y="6503670"/>
            <a:ext cx="1247775" cy="308610"/>
          </a:xfrm>
          <a:prstGeom prst="rect">
            <a:avLst/>
          </a:prstGeom>
          <a:noFill/>
        </p:spPr>
      </p:pic>
      <p:sp>
        <p:nvSpPr>
          <p:cNvPr id="16" name="슬라이드 번호 개체 틀 16"/>
          <p:cNvSpPr>
            <a:spLocks noGrp="1" noChangeArrowheads="1"/>
          </p:cNvSpPr>
          <p:nvPr>
            <p:ph type="sldNum" idx="12"/>
          </p:nvPr>
        </p:nvSpPr>
        <p:spPr>
          <a:xfrm>
            <a:off x="4283710" y="6556375"/>
            <a:ext cx="648970" cy="365760"/>
          </a:xfrm>
          <a:prstGeom prst="rect">
            <a:avLst/>
          </a:prstGeom>
        </p:spPr>
        <p:txBody>
          <a:bodyPr vert="horz" wrap="square" lIns="91440" tIns="45720" rIns="91440" bIns="45720" anchor="ctr"/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dirty="0" smtClean="0">
                <a:solidFill>
                  <a:srgbClr val="000000"/>
                </a:solidFill>
                <a:latin typeface="나눔고딕 ExtraBold" charset="0"/>
                <a:ea typeface="나눔고딕 ExtraBold" charset="0"/>
              </a:rPr>
              <a:t>‹#›</a:t>
            </a:fld>
            <a:endParaRPr lang="en-US" altLang="ko-KR" sz="1200" dirty="0">
              <a:solidFill>
                <a:srgbClr val="000000"/>
              </a:solidFill>
              <a:latin typeface="나눔고딕 ExtraBold" charset="0"/>
              <a:ea typeface="나눔고딕 ExtraBold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spd="slow" advClick="0"/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5" descr="C:/Users/jjh08/AppData/Roaming/PolarisOffice/ETemp/8960_18088384/fImage316325009416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12700" y="6169025"/>
            <a:ext cx="9144635" cy="689610"/>
          </a:xfrm>
          <a:prstGeom prst="rect">
            <a:avLst/>
          </a:prstGeom>
          <a:noFill/>
        </p:spPr>
      </p:pic>
      <p:sp>
        <p:nvSpPr>
          <p:cNvPr id="2" name="텍스트 개체 틀 2"/>
          <p:cNvSpPr>
            <a:spLocks noGrp="1" noChangeArrowheads="1"/>
          </p:cNvSpPr>
          <p:nvPr>
            <p:ph type="title"/>
          </p:nvPr>
        </p:nvSpPr>
        <p:spPr>
          <a:xfrm>
            <a:off x="323215" y="147320"/>
            <a:ext cx="6265545" cy="40195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dirty="0">
                <a:solidFill>
                  <a:srgbClr val="FFFFFF"/>
                </a:solidFill>
                <a:effectLst>
                  <a:outerShdw blurRad="50800" dist="38100" dir="2700000" algn="tl" rotWithShape="0">
                    <a:srgbClr val="000000">
                      <a:alpha val="40035"/>
                    </a:srgbClr>
                  </a:outerShdw>
                </a:effectLst>
                <a:latin typeface="나눔고딕 ExtraBold" charset="0"/>
                <a:ea typeface="나눔고딕 ExtraBold" charset="0"/>
              </a:rPr>
              <a:t>마스터 제목 스타일 편집</a:t>
            </a:r>
          </a:p>
        </p:txBody>
      </p:sp>
      <p:sp>
        <p:nvSpPr>
          <p:cNvPr id="3" name="내용 개체 틀 3"/>
          <p:cNvSpPr txBox="1">
            <a:spLocks noGrp="1" noChangeArrowheads="1"/>
          </p:cNvSpPr>
          <p:nvPr>
            <p:ph/>
          </p:nvPr>
        </p:nvSpPr>
        <p:spPr>
          <a:xfrm>
            <a:off x="323215" y="764540"/>
            <a:ext cx="8497570" cy="53619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algn="l" defTabSz="914400" fontAlgn="auto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None/>
            </a:pPr>
            <a:r>
              <a:rPr lang="en-US" altLang="ko-KR" sz="2400" dirty="0">
                <a:solidFill>
                  <a:srgbClr val="000000"/>
                </a:solidFill>
                <a:latin typeface="나눔고딕 ExtraBold" charset="0"/>
                <a:ea typeface="나눔고딕 ExtraBold" charset="0"/>
              </a:rPr>
              <a:t>마스터 텍스트 스타일을 편집합니다</a:t>
            </a:r>
          </a:p>
          <a:p>
            <a:pPr marL="742950" indent="-285750" algn="l" defTabSz="914400" fontAlgn="auto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None/>
            </a:pPr>
            <a:r>
              <a:rPr lang="en-US" altLang="ko-KR" sz="2400" dirty="0">
                <a:solidFill>
                  <a:srgbClr val="000000"/>
                </a:solidFill>
                <a:latin typeface="나눔고딕 ExtraBold" charset="0"/>
                <a:ea typeface="나눔고딕 ExtraBold" charset="0"/>
              </a:rPr>
              <a:t>둘째 수준</a:t>
            </a:r>
          </a:p>
          <a:p>
            <a:pPr marL="1143000" indent="-228600" algn="l" defTabSz="914400" fontAlgn="auto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None/>
            </a:pPr>
            <a:r>
              <a:rPr lang="en-US" altLang="ko-KR" sz="2400" dirty="0">
                <a:solidFill>
                  <a:srgbClr val="000000"/>
                </a:solidFill>
                <a:latin typeface="나눔고딕 ExtraBold" charset="0"/>
                <a:ea typeface="나눔고딕 ExtraBold" charset="0"/>
              </a:rPr>
              <a:t>셋째 수준</a:t>
            </a:r>
          </a:p>
          <a:p>
            <a:pPr marL="1600200" indent="-228600" algn="l" defTabSz="914400" fontAlgn="auto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None/>
            </a:pPr>
            <a:r>
              <a:rPr lang="en-US" altLang="ko-KR" sz="2400" dirty="0">
                <a:solidFill>
                  <a:srgbClr val="000000"/>
                </a:solidFill>
                <a:latin typeface="나눔고딕 ExtraBold" charset="0"/>
                <a:ea typeface="나눔고딕 ExtraBold" charset="0"/>
              </a:rPr>
              <a:t>넷째 수준</a:t>
            </a:r>
          </a:p>
          <a:p>
            <a:pPr marL="2057400" indent="-228600" algn="l" defTabSz="914400" fontAlgn="auto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None/>
            </a:pPr>
            <a:r>
              <a:rPr lang="en-US" altLang="ko-KR" sz="2400" dirty="0">
                <a:solidFill>
                  <a:srgbClr val="000000"/>
                </a:solidFill>
                <a:latin typeface="나눔고딕 ExtraBold" charset="0"/>
                <a:ea typeface="나눔고딕 ExtraBold" charset="0"/>
              </a:rPr>
              <a:t>다섯째 수준</a:t>
            </a:r>
          </a:p>
        </p:txBody>
      </p:sp>
      <p:pic>
        <p:nvPicPr>
          <p:cNvPr id="12" name="그림 12" descr="C:/Users/jjh08/AppData/Roaming/PolarisOffice/ETemp/8960_18088384/fImage67935034982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820025" y="6503670"/>
            <a:ext cx="1247775" cy="308610"/>
          </a:xfrm>
          <a:prstGeom prst="rect">
            <a:avLst/>
          </a:prstGeom>
          <a:noFill/>
        </p:spPr>
      </p:pic>
      <p:sp>
        <p:nvSpPr>
          <p:cNvPr id="8" name="슬라이드 번호 개체 틀 8"/>
          <p:cNvSpPr>
            <a:spLocks noGrp="1" noChangeArrowheads="1"/>
          </p:cNvSpPr>
          <p:nvPr>
            <p:ph type="sldNum" idx="12"/>
          </p:nvPr>
        </p:nvSpPr>
        <p:spPr>
          <a:xfrm>
            <a:off x="4283710" y="6556375"/>
            <a:ext cx="648970" cy="365760"/>
          </a:xfrm>
          <a:prstGeom prst="rect">
            <a:avLst/>
          </a:prstGeom>
        </p:spPr>
        <p:txBody>
          <a:bodyPr vert="horz" wrap="square" lIns="91440" tIns="45720" rIns="91440" bIns="45720" anchor="ctr"/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dirty="0" smtClean="0">
                <a:solidFill>
                  <a:srgbClr val="000000"/>
                </a:solidFill>
                <a:latin typeface="나눔고딕 ExtraBold" charset="0"/>
                <a:ea typeface="나눔고딕 ExtraBold" charset="0"/>
              </a:rPr>
              <a:t>‹#›</a:t>
            </a:fld>
            <a:endParaRPr lang="en-US" altLang="ko-KR" sz="1200" dirty="0">
              <a:solidFill>
                <a:srgbClr val="000000"/>
              </a:solidFill>
              <a:latin typeface="나눔고딕 ExtraBold" charset="0"/>
              <a:ea typeface="나눔고딕 ExtraBold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spd="slow" advClick="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>
                <a:latin typeface="나눔고딕 ExtraBold" pitchFamily="50" charset="-127"/>
                <a:ea typeface="나눔고딕 ExtraBold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987" y="6169107"/>
            <a:ext cx="9144000" cy="688893"/>
          </a:xfrm>
          <a:prstGeom prst="rect">
            <a:avLst/>
          </a:prstGeom>
        </p:spPr>
      </p:pic>
      <p:pic>
        <p:nvPicPr>
          <p:cNvPr id="12" name="Picture 6" descr="C:\Users\Donggeon Lee\Desktop\IoT\pnu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9980" y="6503867"/>
            <a:ext cx="1246996" cy="307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4283968" y="6556058"/>
            <a:ext cx="648072" cy="36512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</a:lstStyle>
          <a:p>
            <a:fld id="{EC7CE730-840F-46C5-B375-B608F83D27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36697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2"/>
          <p:cNvSpPr>
            <a:spLocks noGrp="1" noChangeArrowheads="1"/>
          </p:cNvSpPr>
          <p:nvPr>
            <p:ph type="title"/>
          </p:nvPr>
        </p:nvSpPr>
        <p:spPr>
          <a:xfrm>
            <a:off x="722630" y="4406900"/>
            <a:ext cx="7773035" cy="136271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b="1" dirty="0">
                <a:solidFill>
                  <a:srgbClr val="000000"/>
                </a:solidFill>
                <a:latin typeface="나눔고딕 ExtraBold" charset="0"/>
                <a:ea typeface="나눔고딕 ExtraBold" charset="0"/>
              </a:rPr>
              <a:t>마스터 제목 스타일 편집</a:t>
            </a:r>
          </a:p>
        </p:txBody>
      </p:sp>
      <p:sp>
        <p:nvSpPr>
          <p:cNvPr id="3" name="텍스트 개체 틀 3"/>
          <p:cNvSpPr>
            <a:spLocks noGrp="1" noChangeArrowheads="1"/>
          </p:cNvSpPr>
          <p:nvPr>
            <p:ph type="body"/>
          </p:nvPr>
        </p:nvSpPr>
        <p:spPr>
          <a:xfrm>
            <a:off x="722630" y="2907030"/>
            <a:ext cx="7773035" cy="150050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en-US" altLang="ko-KR" sz="2000" dirty="0">
                <a:solidFill>
                  <a:srgbClr val="000000">
                    <a:tint val="75000"/>
                  </a:srgbClr>
                </a:solidFill>
                <a:latin typeface="나눔고딕 ExtraBold" charset="0"/>
                <a:ea typeface="나눔고딕 ExtraBold" charset="0"/>
              </a:rPr>
              <a:t>마스터 텍스트 스타일을 편집합니다</a:t>
            </a:r>
          </a:p>
        </p:txBody>
      </p:sp>
      <p:pic>
        <p:nvPicPr>
          <p:cNvPr id="11" name="그림 11" descr="C:/Users/jjh08/AppData/Roaming/PolarisOffice/ETemp/8960_18088384/fImage31632507269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12700" y="6169025"/>
            <a:ext cx="9144635" cy="689610"/>
          </a:xfrm>
          <a:prstGeom prst="rect">
            <a:avLst/>
          </a:prstGeom>
          <a:noFill/>
        </p:spPr>
      </p:pic>
      <p:pic>
        <p:nvPicPr>
          <p:cNvPr id="12" name="그림 12" descr="C:/Users/jjh08/AppData/Roaming/PolarisOffice/ETemp/8960_18088384/fImage67935082762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820025" y="6503670"/>
            <a:ext cx="1247775" cy="308610"/>
          </a:xfrm>
          <a:prstGeom prst="rect">
            <a:avLst/>
          </a:prstGeom>
          <a:noFill/>
        </p:spPr>
      </p:pic>
      <p:sp>
        <p:nvSpPr>
          <p:cNvPr id="13" name="슬라이드 번호 개체 틀 13"/>
          <p:cNvSpPr>
            <a:spLocks noGrp="1" noChangeArrowheads="1"/>
          </p:cNvSpPr>
          <p:nvPr>
            <p:ph type="sldNum" idx="12"/>
          </p:nvPr>
        </p:nvSpPr>
        <p:spPr>
          <a:xfrm>
            <a:off x="4283710" y="6556375"/>
            <a:ext cx="648970" cy="365760"/>
          </a:xfrm>
          <a:prstGeom prst="rect">
            <a:avLst/>
          </a:prstGeom>
        </p:spPr>
        <p:txBody>
          <a:bodyPr vert="horz" wrap="square" lIns="91440" tIns="45720" rIns="91440" bIns="45720" anchor="ctr"/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dirty="0" smtClean="0">
                <a:solidFill>
                  <a:srgbClr val="000000"/>
                </a:solidFill>
                <a:latin typeface="나눔고딕 ExtraBold" charset="0"/>
                <a:ea typeface="나눔고딕 ExtraBold" charset="0"/>
              </a:rPr>
              <a:t>‹#›</a:t>
            </a:fld>
            <a:endParaRPr lang="en-US" altLang="ko-KR" sz="1200" dirty="0">
              <a:solidFill>
                <a:srgbClr val="000000"/>
              </a:solidFill>
              <a:latin typeface="나눔고딕 ExtraBold" charset="0"/>
              <a:ea typeface="나눔고딕 ExtraBold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spd="slow" advClick="0"/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2"/>
          <p:cNvSpPr>
            <a:spLocks noGrp="1" noChangeArrowheads="1"/>
          </p:cNvSpPr>
          <p:nvPr>
            <p:ph type="title"/>
          </p:nvPr>
        </p:nvSpPr>
        <p:spPr>
          <a:xfrm>
            <a:off x="457200" y="274955"/>
            <a:ext cx="82302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dirty="0">
                <a:solidFill>
                  <a:srgbClr val="000000"/>
                </a:solidFill>
                <a:latin typeface="HY헤드라인M" charset="0"/>
                <a:ea typeface="HY헤드라인M" charset="0"/>
              </a:rPr>
              <a:t>마스터 제목 스타일 편집</a:t>
            </a:r>
          </a:p>
        </p:txBody>
      </p:sp>
      <p:sp>
        <p:nvSpPr>
          <p:cNvPr id="3" name="내용 개체 틀 3"/>
          <p:cNvSpPr txBox="1">
            <a:spLocks noGrp="1" noChangeArrowheads="1"/>
          </p:cNvSpPr>
          <p:nvPr>
            <p:ph/>
          </p:nvPr>
        </p:nvSpPr>
        <p:spPr>
          <a:xfrm>
            <a:off x="457200" y="1600200"/>
            <a:ext cx="4039235" cy="452691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algn="l" defTabSz="914400" fontAlgn="auto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FontTx/>
              <a:buNone/>
            </a:pPr>
            <a:r>
              <a:rPr lang="en-US" altLang="ko-KR" sz="2800" dirty="0">
                <a:solidFill>
                  <a:srgbClr val="000000"/>
                </a:solidFill>
                <a:latin typeface="HY헤드라인M" charset="0"/>
                <a:ea typeface="HY헤드라인M" charset="0"/>
              </a:rPr>
              <a:t>마스터 텍스트 스타일을 편집합니다</a:t>
            </a:r>
          </a:p>
          <a:p>
            <a:pPr marL="742950" indent="-285750" algn="l" defTabSz="914400" fontAlgn="auto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FontTx/>
              <a:buNone/>
            </a:pPr>
            <a:r>
              <a:rPr lang="en-US" altLang="ko-KR" sz="2800" dirty="0">
                <a:solidFill>
                  <a:srgbClr val="000000"/>
                </a:solidFill>
                <a:latin typeface="HY헤드라인M" charset="0"/>
                <a:ea typeface="HY헤드라인M" charset="0"/>
              </a:rPr>
              <a:t>둘째 수준</a:t>
            </a:r>
          </a:p>
          <a:p>
            <a:pPr marL="1143000" indent="-228600" algn="l" defTabSz="914400" fontAlgn="auto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FontTx/>
              <a:buNone/>
            </a:pPr>
            <a:r>
              <a:rPr lang="en-US" altLang="ko-KR" sz="2800" dirty="0">
                <a:solidFill>
                  <a:srgbClr val="000000"/>
                </a:solidFill>
                <a:latin typeface="HY헤드라인M" charset="0"/>
                <a:ea typeface="HY헤드라인M" charset="0"/>
              </a:rPr>
              <a:t>셋째 수준</a:t>
            </a:r>
          </a:p>
          <a:p>
            <a:pPr marL="1600200" indent="-228600" algn="l" defTabSz="914400" fontAlgn="auto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FontTx/>
              <a:buNone/>
            </a:pPr>
            <a:r>
              <a:rPr lang="en-US" altLang="ko-KR" sz="2800" dirty="0">
                <a:solidFill>
                  <a:srgbClr val="000000"/>
                </a:solidFill>
                <a:latin typeface="HY헤드라인M" charset="0"/>
                <a:ea typeface="HY헤드라인M" charset="0"/>
              </a:rPr>
              <a:t>넷째 수준</a:t>
            </a:r>
          </a:p>
          <a:p>
            <a:pPr marL="2057400" indent="-228600" algn="l" defTabSz="914400" fontAlgn="auto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FontTx/>
              <a:buNone/>
            </a:pPr>
            <a:r>
              <a:rPr lang="en-US" altLang="ko-KR" sz="2800" dirty="0">
                <a:solidFill>
                  <a:srgbClr val="000000"/>
                </a:solidFill>
                <a:latin typeface="HY헤드라인M" charset="0"/>
                <a:ea typeface="HY헤드라인M" charset="0"/>
              </a:rPr>
              <a:t>다섯째 수준</a:t>
            </a:r>
          </a:p>
        </p:txBody>
      </p:sp>
      <p:sp>
        <p:nvSpPr>
          <p:cNvPr id="4" name="내용 개체 틀 4"/>
          <p:cNvSpPr txBox="1">
            <a:spLocks noGrp="1" noChangeArrowheads="1"/>
          </p:cNvSpPr>
          <p:nvPr>
            <p:ph/>
          </p:nvPr>
        </p:nvSpPr>
        <p:spPr>
          <a:xfrm>
            <a:off x="4648200" y="1600200"/>
            <a:ext cx="4039235" cy="4526915"/>
          </a:xfrm>
          <a:prstGeom prst="rect">
            <a:avLst/>
          </a:prstGeom>
        </p:spPr>
        <p:txBody>
          <a:bodyPr vert="horz" wrap="square" lIns="91440" tIns="45720" rIns="91440" bIns="45720" anchor="t"/>
          <a:lstStyle/>
          <a:p>
            <a:pPr marL="342900" indent="-342900" algn="l" defTabSz="914400" fontAlgn="auto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FontTx/>
              <a:buNone/>
            </a:pPr>
            <a:r>
              <a:rPr lang="en-US" altLang="ko-KR" sz="2800" dirty="0">
                <a:solidFill>
                  <a:srgbClr val="000000"/>
                </a:solidFill>
                <a:latin typeface="HY헤드라인M" charset="0"/>
                <a:ea typeface="HY헤드라인M" charset="0"/>
              </a:rPr>
              <a:t>마스터 텍스트 스타일을 편집합니다</a:t>
            </a:r>
          </a:p>
          <a:p>
            <a:pPr marL="742950" indent="-285750" algn="l" defTabSz="914400" fontAlgn="auto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FontTx/>
              <a:buNone/>
            </a:pPr>
            <a:r>
              <a:rPr lang="en-US" altLang="ko-KR" sz="2800" dirty="0">
                <a:solidFill>
                  <a:srgbClr val="000000"/>
                </a:solidFill>
                <a:latin typeface="HY헤드라인M" charset="0"/>
                <a:ea typeface="HY헤드라인M" charset="0"/>
              </a:rPr>
              <a:t>둘째 수준</a:t>
            </a:r>
          </a:p>
          <a:p>
            <a:pPr marL="1143000" indent="-228600" algn="l" defTabSz="914400" fontAlgn="auto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FontTx/>
              <a:buNone/>
            </a:pPr>
            <a:r>
              <a:rPr lang="en-US" altLang="ko-KR" sz="2800" dirty="0">
                <a:solidFill>
                  <a:srgbClr val="000000"/>
                </a:solidFill>
                <a:latin typeface="HY헤드라인M" charset="0"/>
                <a:ea typeface="HY헤드라인M" charset="0"/>
              </a:rPr>
              <a:t>셋째 수준</a:t>
            </a:r>
          </a:p>
          <a:p>
            <a:pPr marL="1600200" indent="-228600" algn="l" defTabSz="914400" fontAlgn="auto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FontTx/>
              <a:buNone/>
            </a:pPr>
            <a:r>
              <a:rPr lang="en-US" altLang="ko-KR" sz="2800" dirty="0">
                <a:solidFill>
                  <a:srgbClr val="000000"/>
                </a:solidFill>
                <a:latin typeface="HY헤드라인M" charset="0"/>
                <a:ea typeface="HY헤드라인M" charset="0"/>
              </a:rPr>
              <a:t>넷째 수준</a:t>
            </a:r>
          </a:p>
          <a:p>
            <a:pPr marL="2057400" indent="-228600" algn="l" defTabSz="914400" fontAlgn="auto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FontTx/>
              <a:buNone/>
            </a:pPr>
            <a:r>
              <a:rPr lang="en-US" altLang="ko-KR" sz="2800" dirty="0">
                <a:solidFill>
                  <a:srgbClr val="000000"/>
                </a:solidFill>
                <a:latin typeface="HY헤드라인M" charset="0"/>
                <a:ea typeface="HY헤드라인M" charset="0"/>
              </a:rPr>
              <a:t>다섯째 수준</a:t>
            </a:r>
          </a:p>
        </p:txBody>
      </p:sp>
      <p:sp>
        <p:nvSpPr>
          <p:cNvPr id="5" name="날짜 개체 틀 5"/>
          <p:cNvSpPr>
            <a:spLocks noGrp="1" noChangeArrowheads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/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바닥글 개체 틀 6"/>
          <p:cNvSpPr>
            <a:spLocks noGrp="1" noChangeArrowheads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/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슬라이드 번호 개체 틀 7"/>
          <p:cNvSpPr>
            <a:spLocks noGrp="1" noChangeArrowheads="1"/>
          </p:cNvSpPr>
          <p:nvPr>
            <p:ph type="sldNum" idx="12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/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dirty="0" smtClean="0">
                <a:solidFill>
                  <a:srgbClr val="000000">
                    <a:tint val="75000"/>
                  </a:srgbClr>
                </a:solidFill>
                <a:latin typeface="HY헤드라인M" charset="0"/>
                <a:ea typeface="HY헤드라인M" charset="0"/>
              </a:rPr>
              <a:t>‹#›</a:t>
            </a:fld>
            <a:endParaRPr lang="en-US" altLang="ko-KR" sz="1200" dirty="0">
              <a:solidFill>
                <a:srgbClr val="000000">
                  <a:tint val="75000"/>
                </a:srgbClr>
              </a:solidFill>
              <a:latin typeface="HY헤드라인M" charset="0"/>
              <a:ea typeface="HY헤드라인M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spd="slow" advClick="0"/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2"/>
          <p:cNvSpPr>
            <a:spLocks noGrp="1" noChangeArrowheads="1"/>
          </p:cNvSpPr>
          <p:nvPr>
            <p:ph type="title"/>
          </p:nvPr>
        </p:nvSpPr>
        <p:spPr>
          <a:xfrm>
            <a:off x="457200" y="274955"/>
            <a:ext cx="82302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dirty="0">
                <a:solidFill>
                  <a:srgbClr val="000000"/>
                </a:solidFill>
                <a:latin typeface="HY헤드라인M" charset="0"/>
                <a:ea typeface="HY헤드라인M" charset="0"/>
              </a:rPr>
              <a:t>마스터 제목 스타일 편집</a:t>
            </a:r>
          </a:p>
        </p:txBody>
      </p:sp>
      <p:sp>
        <p:nvSpPr>
          <p:cNvPr id="3" name="텍스트 개체 틀 3"/>
          <p:cNvSpPr>
            <a:spLocks noGrp="1" noChangeArrowheads="1"/>
          </p:cNvSpPr>
          <p:nvPr>
            <p:ph type="body"/>
          </p:nvPr>
        </p:nvSpPr>
        <p:spPr>
          <a:xfrm>
            <a:off x="457200" y="1535430"/>
            <a:ext cx="4041140" cy="64008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None/>
            </a:pPr>
            <a:r>
              <a:rPr lang="en-US" altLang="ko-KR" sz="2400" b="1" dirty="0">
                <a:solidFill>
                  <a:srgbClr val="000000"/>
                </a:solidFill>
                <a:latin typeface="HY헤드라인M" charset="0"/>
                <a:ea typeface="HY헤드라인M" charset="0"/>
              </a:rPr>
              <a:t>마스터 텍스트 스타일을 편집합니다</a:t>
            </a:r>
          </a:p>
        </p:txBody>
      </p:sp>
      <p:sp>
        <p:nvSpPr>
          <p:cNvPr id="4" name="내용 개체 틀 4"/>
          <p:cNvSpPr txBox="1">
            <a:spLocks noGrp="1" noChangeArrowheads="1"/>
          </p:cNvSpPr>
          <p:nvPr>
            <p:ph/>
          </p:nvPr>
        </p:nvSpPr>
        <p:spPr>
          <a:xfrm>
            <a:off x="457200" y="2174875"/>
            <a:ext cx="4041140" cy="3952239"/>
          </a:xfrm>
          <a:prstGeom prst="rect">
            <a:avLst/>
          </a:prstGeom>
        </p:spPr>
        <p:txBody>
          <a:bodyPr vert="horz" wrap="square" lIns="91440" tIns="45720" rIns="91440" bIns="45720" anchor="t"/>
          <a:lstStyle/>
          <a:p>
            <a:pPr marL="342900" indent="-342900" algn="l" defTabSz="9144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None/>
            </a:pPr>
            <a:r>
              <a:rPr lang="en-US" altLang="ko-KR" sz="2400" dirty="0">
                <a:solidFill>
                  <a:srgbClr val="000000"/>
                </a:solidFill>
                <a:latin typeface="HY헤드라인M" charset="0"/>
                <a:ea typeface="HY헤드라인M" charset="0"/>
              </a:rPr>
              <a:t>마스터 텍스트 스타일을 편집합니다</a:t>
            </a:r>
          </a:p>
          <a:p>
            <a:pPr marL="742950" indent="-285750" algn="l" defTabSz="9144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None/>
            </a:pPr>
            <a:r>
              <a:rPr lang="en-US" altLang="ko-KR" sz="2400" dirty="0">
                <a:solidFill>
                  <a:srgbClr val="000000"/>
                </a:solidFill>
                <a:latin typeface="HY헤드라인M" charset="0"/>
                <a:ea typeface="HY헤드라인M" charset="0"/>
              </a:rPr>
              <a:t>둘째 수준</a:t>
            </a:r>
          </a:p>
          <a:p>
            <a:pPr marL="1143000" indent="-228600" algn="l" defTabSz="9144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None/>
            </a:pPr>
            <a:r>
              <a:rPr lang="en-US" altLang="ko-KR" sz="2400" dirty="0">
                <a:solidFill>
                  <a:srgbClr val="000000"/>
                </a:solidFill>
                <a:latin typeface="HY헤드라인M" charset="0"/>
                <a:ea typeface="HY헤드라인M" charset="0"/>
              </a:rPr>
              <a:t>셋째 수준</a:t>
            </a:r>
          </a:p>
          <a:p>
            <a:pPr marL="1600200" indent="-228600" algn="l" defTabSz="9144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None/>
            </a:pPr>
            <a:r>
              <a:rPr lang="en-US" altLang="ko-KR" sz="2400" dirty="0">
                <a:solidFill>
                  <a:srgbClr val="000000"/>
                </a:solidFill>
                <a:latin typeface="HY헤드라인M" charset="0"/>
                <a:ea typeface="HY헤드라인M" charset="0"/>
              </a:rPr>
              <a:t>넷째 수준</a:t>
            </a:r>
          </a:p>
          <a:p>
            <a:pPr marL="2057400" indent="-228600" algn="l" defTabSz="9144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None/>
            </a:pPr>
            <a:r>
              <a:rPr lang="en-US" altLang="ko-KR" sz="2400" dirty="0">
                <a:solidFill>
                  <a:srgbClr val="000000"/>
                </a:solidFill>
                <a:latin typeface="HY헤드라인M" charset="0"/>
                <a:ea typeface="HY헤드라인M" charset="0"/>
              </a:rPr>
              <a:t>다섯째 수준</a:t>
            </a:r>
          </a:p>
        </p:txBody>
      </p:sp>
      <p:sp>
        <p:nvSpPr>
          <p:cNvPr id="5" name="텍스트 개체 틀 5"/>
          <p:cNvSpPr>
            <a:spLocks noGrp="1" noChangeArrowheads="1"/>
          </p:cNvSpPr>
          <p:nvPr>
            <p:ph type="body"/>
          </p:nvPr>
        </p:nvSpPr>
        <p:spPr>
          <a:xfrm>
            <a:off x="4645025" y="1535430"/>
            <a:ext cx="4042410" cy="64008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None/>
            </a:pPr>
            <a:r>
              <a:rPr lang="en-US" altLang="ko-KR" sz="2400" b="1" dirty="0">
                <a:solidFill>
                  <a:srgbClr val="000000"/>
                </a:solidFill>
                <a:latin typeface="HY헤드라인M" charset="0"/>
                <a:ea typeface="HY헤드라인M" charset="0"/>
              </a:rPr>
              <a:t>마스터 텍스트 스타일을 편집합니다</a:t>
            </a:r>
          </a:p>
        </p:txBody>
      </p:sp>
      <p:sp>
        <p:nvSpPr>
          <p:cNvPr id="6" name="내용 개체 틀 6"/>
          <p:cNvSpPr txBox="1">
            <a:spLocks noGrp="1" noChangeArrowheads="1"/>
          </p:cNvSpPr>
          <p:nvPr>
            <p:ph/>
          </p:nvPr>
        </p:nvSpPr>
        <p:spPr>
          <a:xfrm>
            <a:off x="4645025" y="2174875"/>
            <a:ext cx="4042410" cy="3952239"/>
          </a:xfrm>
          <a:prstGeom prst="rect">
            <a:avLst/>
          </a:prstGeom>
        </p:spPr>
        <p:txBody>
          <a:bodyPr vert="horz" wrap="square" lIns="91440" tIns="45720" rIns="91440" bIns="45720" anchor="t"/>
          <a:lstStyle/>
          <a:p>
            <a:pPr marL="342900" indent="-342900" algn="l" defTabSz="9144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None/>
            </a:pPr>
            <a:r>
              <a:rPr lang="en-US" altLang="ko-KR" sz="2400" dirty="0">
                <a:solidFill>
                  <a:srgbClr val="000000"/>
                </a:solidFill>
                <a:latin typeface="HY헤드라인M" charset="0"/>
                <a:ea typeface="HY헤드라인M" charset="0"/>
              </a:rPr>
              <a:t>마스터 텍스트 스타일을 편집합니다</a:t>
            </a:r>
          </a:p>
          <a:p>
            <a:pPr marL="742950" indent="-285750" algn="l" defTabSz="9144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None/>
            </a:pPr>
            <a:r>
              <a:rPr lang="en-US" altLang="ko-KR" sz="2400" dirty="0">
                <a:solidFill>
                  <a:srgbClr val="000000"/>
                </a:solidFill>
                <a:latin typeface="HY헤드라인M" charset="0"/>
                <a:ea typeface="HY헤드라인M" charset="0"/>
              </a:rPr>
              <a:t>둘째 수준</a:t>
            </a:r>
          </a:p>
          <a:p>
            <a:pPr marL="1143000" indent="-228600" algn="l" defTabSz="9144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None/>
            </a:pPr>
            <a:r>
              <a:rPr lang="en-US" altLang="ko-KR" sz="2400" dirty="0">
                <a:solidFill>
                  <a:srgbClr val="000000"/>
                </a:solidFill>
                <a:latin typeface="HY헤드라인M" charset="0"/>
                <a:ea typeface="HY헤드라인M" charset="0"/>
              </a:rPr>
              <a:t>셋째 수준</a:t>
            </a:r>
          </a:p>
          <a:p>
            <a:pPr marL="1600200" indent="-228600" algn="l" defTabSz="9144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None/>
            </a:pPr>
            <a:r>
              <a:rPr lang="en-US" altLang="ko-KR" sz="2400" dirty="0">
                <a:solidFill>
                  <a:srgbClr val="000000"/>
                </a:solidFill>
                <a:latin typeface="HY헤드라인M" charset="0"/>
                <a:ea typeface="HY헤드라인M" charset="0"/>
              </a:rPr>
              <a:t>넷째 수준</a:t>
            </a:r>
          </a:p>
          <a:p>
            <a:pPr marL="2057400" indent="-228600" algn="l" defTabSz="9144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None/>
            </a:pPr>
            <a:r>
              <a:rPr lang="en-US" altLang="ko-KR" sz="2400" dirty="0">
                <a:solidFill>
                  <a:srgbClr val="000000"/>
                </a:solidFill>
                <a:latin typeface="HY헤드라인M" charset="0"/>
                <a:ea typeface="HY헤드라인M" charset="0"/>
              </a:rPr>
              <a:t>다섯째 수준</a:t>
            </a:r>
          </a:p>
        </p:txBody>
      </p:sp>
      <p:pic>
        <p:nvPicPr>
          <p:cNvPr id="14" name="그림 14" descr="C:/Users/jjh08/AppData/Roaming/PolarisOffice/ETemp/8960_18088384/fImage31632521297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12700" y="6169025"/>
            <a:ext cx="9144635" cy="689610"/>
          </a:xfrm>
          <a:prstGeom prst="rect">
            <a:avLst/>
          </a:prstGeom>
          <a:noFill/>
        </p:spPr>
      </p:pic>
      <p:pic>
        <p:nvPicPr>
          <p:cNvPr id="15" name="그림 15" descr="C:/Users/jjh08/AppData/Roaming/PolarisOffice/ETemp/8960_18088384/fImage679352236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820025" y="6503670"/>
            <a:ext cx="1247775" cy="308610"/>
          </a:xfrm>
          <a:prstGeom prst="rect">
            <a:avLst/>
          </a:prstGeom>
          <a:noFill/>
        </p:spPr>
      </p:pic>
      <p:sp>
        <p:nvSpPr>
          <p:cNvPr id="16" name="슬라이드 번호 개체 틀 16"/>
          <p:cNvSpPr>
            <a:spLocks noGrp="1" noChangeArrowheads="1"/>
          </p:cNvSpPr>
          <p:nvPr>
            <p:ph type="sldNum" idx="12"/>
          </p:nvPr>
        </p:nvSpPr>
        <p:spPr>
          <a:xfrm>
            <a:off x="4283710" y="6556375"/>
            <a:ext cx="648970" cy="365760"/>
          </a:xfrm>
          <a:prstGeom prst="rect">
            <a:avLst/>
          </a:prstGeom>
        </p:spPr>
        <p:txBody>
          <a:bodyPr vert="horz" wrap="square" lIns="91440" tIns="45720" rIns="91440" bIns="45720" anchor="ctr"/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dirty="0" smtClean="0">
                <a:solidFill>
                  <a:srgbClr val="000000"/>
                </a:solidFill>
                <a:latin typeface="나눔고딕 ExtraBold" charset="0"/>
                <a:ea typeface="나눔고딕 ExtraBold" charset="0"/>
              </a:rPr>
              <a:t>‹#›</a:t>
            </a:fld>
            <a:endParaRPr lang="en-US" altLang="ko-KR" sz="1200" dirty="0">
              <a:solidFill>
                <a:srgbClr val="000000"/>
              </a:solidFill>
              <a:latin typeface="나눔고딕 ExtraBold" charset="0"/>
              <a:ea typeface="나눔고딕 ExtraBold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spd="slow" advClick="0"/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2"/>
          <p:cNvSpPr>
            <a:spLocks noGrp="1" noChangeArrowheads="1"/>
          </p:cNvSpPr>
          <p:nvPr>
            <p:ph type="title"/>
          </p:nvPr>
        </p:nvSpPr>
        <p:spPr>
          <a:xfrm>
            <a:off x="457200" y="274955"/>
            <a:ext cx="82302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dirty="0">
                <a:solidFill>
                  <a:srgbClr val="000000"/>
                </a:solidFill>
                <a:latin typeface="HY헤드라인M" charset="0"/>
                <a:ea typeface="HY헤드라인M" charset="0"/>
              </a:rPr>
              <a:t>마스터 제목 스타일 편집</a:t>
            </a:r>
          </a:p>
        </p:txBody>
      </p:sp>
      <p:pic>
        <p:nvPicPr>
          <p:cNvPr id="10" name="그림 10" descr="C:/Users/jjh08/AppData/Roaming/PolarisOffice/ETemp/8960_18088384/fImage31632525940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12700" y="6169025"/>
            <a:ext cx="9144635" cy="689610"/>
          </a:xfrm>
          <a:prstGeom prst="rect">
            <a:avLst/>
          </a:prstGeom>
          <a:noFill/>
        </p:spPr>
      </p:pic>
      <p:pic>
        <p:nvPicPr>
          <p:cNvPr id="11" name="그림 11" descr="C:/Users/jjh08/AppData/Roaming/PolarisOffice/ETemp/8960_18088384/fImage67935265116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820025" y="6503670"/>
            <a:ext cx="1247775" cy="308610"/>
          </a:xfrm>
          <a:prstGeom prst="rect">
            <a:avLst/>
          </a:prstGeom>
          <a:noFill/>
        </p:spPr>
      </p:pic>
      <p:sp>
        <p:nvSpPr>
          <p:cNvPr id="12" name="슬라이드 번호 개체 틀 12"/>
          <p:cNvSpPr>
            <a:spLocks noGrp="1" noChangeArrowheads="1"/>
          </p:cNvSpPr>
          <p:nvPr>
            <p:ph type="sldNum" idx="12"/>
          </p:nvPr>
        </p:nvSpPr>
        <p:spPr>
          <a:xfrm>
            <a:off x="4283710" y="6556375"/>
            <a:ext cx="648970" cy="365760"/>
          </a:xfrm>
          <a:prstGeom prst="rect">
            <a:avLst/>
          </a:prstGeom>
        </p:spPr>
        <p:txBody>
          <a:bodyPr vert="horz" wrap="square" lIns="91440" tIns="45720" rIns="91440" bIns="45720" anchor="ctr"/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dirty="0" smtClean="0">
                <a:solidFill>
                  <a:srgbClr val="000000"/>
                </a:solidFill>
                <a:latin typeface="나눔고딕 ExtraBold" charset="0"/>
                <a:ea typeface="나눔고딕 ExtraBold" charset="0"/>
              </a:rPr>
              <a:t>‹#›</a:t>
            </a:fld>
            <a:endParaRPr lang="en-US" altLang="ko-KR" sz="1200" dirty="0">
              <a:solidFill>
                <a:srgbClr val="000000"/>
              </a:solidFill>
              <a:latin typeface="나눔고딕 ExtraBold" charset="0"/>
              <a:ea typeface="나눔고딕 ExtraBold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spd="slow" advClick="0"/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10" descr="C:/Users/jjh08/AppData/Roaming/PolarisOffice/ETemp/8960_18088384/fImage316325283169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12700" y="6169025"/>
            <a:ext cx="9144635" cy="689610"/>
          </a:xfrm>
          <a:prstGeom prst="rect">
            <a:avLst/>
          </a:prstGeom>
          <a:noFill/>
        </p:spPr>
      </p:pic>
      <p:pic>
        <p:nvPicPr>
          <p:cNvPr id="11" name="그림 11" descr="C:/Users/jjh08/AppData/Roaming/PolarisOffice/ETemp/8960_18088384/fImage67935291423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820025" y="6503670"/>
            <a:ext cx="1247775" cy="308610"/>
          </a:xfrm>
          <a:prstGeom prst="rect">
            <a:avLst/>
          </a:prstGeom>
          <a:noFill/>
        </p:spPr>
      </p:pic>
      <p:sp>
        <p:nvSpPr>
          <p:cNvPr id="12" name="슬라이드 번호 개체 틀 12"/>
          <p:cNvSpPr>
            <a:spLocks noGrp="1" noChangeArrowheads="1"/>
          </p:cNvSpPr>
          <p:nvPr>
            <p:ph type="sldNum" idx="12"/>
          </p:nvPr>
        </p:nvSpPr>
        <p:spPr>
          <a:xfrm>
            <a:off x="4283710" y="6556375"/>
            <a:ext cx="648970" cy="365760"/>
          </a:xfrm>
          <a:prstGeom prst="rect">
            <a:avLst/>
          </a:prstGeom>
        </p:spPr>
        <p:txBody>
          <a:bodyPr vert="horz" wrap="square" lIns="91440" tIns="45720" rIns="91440" bIns="45720" anchor="ctr"/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dirty="0" smtClean="0">
                <a:solidFill>
                  <a:srgbClr val="000000"/>
                </a:solidFill>
                <a:latin typeface="나눔고딕 ExtraBold" charset="0"/>
                <a:ea typeface="나눔고딕 ExtraBold" charset="0"/>
              </a:rPr>
              <a:t>‹#›</a:t>
            </a:fld>
            <a:endParaRPr lang="en-US" altLang="ko-KR" sz="1200" dirty="0">
              <a:solidFill>
                <a:srgbClr val="000000"/>
              </a:solidFill>
              <a:latin typeface="나눔고딕 ExtraBold" charset="0"/>
              <a:ea typeface="나눔고딕 ExtraBold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spd="slow" advClick="0"/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2"/>
          <p:cNvSpPr>
            <a:spLocks noGrp="1" noChangeArrowheads="1"/>
          </p:cNvSpPr>
          <p:nvPr>
            <p:ph type="title"/>
          </p:nvPr>
        </p:nvSpPr>
        <p:spPr>
          <a:xfrm>
            <a:off x="457200" y="273050"/>
            <a:ext cx="3009265" cy="116268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1" dirty="0">
                <a:solidFill>
                  <a:srgbClr val="000000"/>
                </a:solidFill>
                <a:latin typeface="HY헤드라인M" charset="0"/>
                <a:ea typeface="HY헤드라인M" charset="0"/>
              </a:rPr>
              <a:t>마스터 제목 스타일 편집</a:t>
            </a:r>
          </a:p>
        </p:txBody>
      </p:sp>
      <p:sp>
        <p:nvSpPr>
          <p:cNvPr id="3" name="내용 개체 틀 3"/>
          <p:cNvSpPr txBox="1">
            <a:spLocks noGrp="1" noChangeArrowheads="1"/>
          </p:cNvSpPr>
          <p:nvPr>
            <p:ph/>
          </p:nvPr>
        </p:nvSpPr>
        <p:spPr>
          <a:xfrm>
            <a:off x="3575050" y="273050"/>
            <a:ext cx="5112385" cy="585406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algn="l" defTabSz="914400" fontAlgn="auto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FontTx/>
              <a:buNone/>
            </a:pPr>
            <a:r>
              <a:rPr lang="en-US" altLang="ko-KR" sz="3200" dirty="0">
                <a:solidFill>
                  <a:srgbClr val="000000"/>
                </a:solidFill>
                <a:latin typeface="HY헤드라인M" charset="0"/>
                <a:ea typeface="HY헤드라인M" charset="0"/>
              </a:rPr>
              <a:t>마스터 텍스트 스타일을 편집합니다</a:t>
            </a:r>
          </a:p>
          <a:p>
            <a:pPr marL="742950" indent="-285750" algn="l" defTabSz="914400" fontAlgn="auto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FontTx/>
              <a:buNone/>
            </a:pPr>
            <a:r>
              <a:rPr lang="en-US" altLang="ko-KR" sz="3200" dirty="0">
                <a:solidFill>
                  <a:srgbClr val="000000"/>
                </a:solidFill>
                <a:latin typeface="HY헤드라인M" charset="0"/>
                <a:ea typeface="HY헤드라인M" charset="0"/>
              </a:rPr>
              <a:t>둘째 수준</a:t>
            </a:r>
          </a:p>
          <a:p>
            <a:pPr marL="1143000" indent="-228600" algn="l" defTabSz="914400" fontAlgn="auto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FontTx/>
              <a:buNone/>
            </a:pPr>
            <a:r>
              <a:rPr lang="en-US" altLang="ko-KR" sz="3200" dirty="0">
                <a:solidFill>
                  <a:srgbClr val="000000"/>
                </a:solidFill>
                <a:latin typeface="HY헤드라인M" charset="0"/>
                <a:ea typeface="HY헤드라인M" charset="0"/>
              </a:rPr>
              <a:t>셋째 수준</a:t>
            </a:r>
          </a:p>
          <a:p>
            <a:pPr marL="1600200" indent="-228600" algn="l" defTabSz="914400" fontAlgn="auto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FontTx/>
              <a:buNone/>
            </a:pPr>
            <a:r>
              <a:rPr lang="en-US" altLang="ko-KR" sz="3200" dirty="0">
                <a:solidFill>
                  <a:srgbClr val="000000"/>
                </a:solidFill>
                <a:latin typeface="HY헤드라인M" charset="0"/>
                <a:ea typeface="HY헤드라인M" charset="0"/>
              </a:rPr>
              <a:t>넷째 수준</a:t>
            </a:r>
          </a:p>
          <a:p>
            <a:pPr marL="2057400" indent="-228600" algn="l" defTabSz="914400" fontAlgn="auto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FontTx/>
              <a:buNone/>
            </a:pPr>
            <a:r>
              <a:rPr lang="en-US" altLang="ko-KR" sz="3200" dirty="0">
                <a:solidFill>
                  <a:srgbClr val="000000"/>
                </a:solidFill>
                <a:latin typeface="HY헤드라인M" charset="0"/>
                <a:ea typeface="HY헤드라인M" charset="0"/>
              </a:rPr>
              <a:t>다섯째 수준</a:t>
            </a:r>
          </a:p>
        </p:txBody>
      </p:sp>
      <p:sp>
        <p:nvSpPr>
          <p:cNvPr id="4" name="텍스트 개체 틀 4"/>
          <p:cNvSpPr>
            <a:spLocks noGrp="1" noChangeArrowheads="1"/>
          </p:cNvSpPr>
          <p:nvPr>
            <p:ph type="body"/>
          </p:nvPr>
        </p:nvSpPr>
        <p:spPr>
          <a:xfrm>
            <a:off x="457200" y="1435100"/>
            <a:ext cx="3009265" cy="469201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1400" dirty="0">
                <a:solidFill>
                  <a:srgbClr val="000000"/>
                </a:solidFill>
                <a:latin typeface="HY헤드라인M" charset="0"/>
                <a:ea typeface="HY헤드라인M" charset="0"/>
              </a:rPr>
              <a:t>마스터 텍스트 스타일을 편집합니다</a:t>
            </a:r>
          </a:p>
        </p:txBody>
      </p:sp>
      <p:pic>
        <p:nvPicPr>
          <p:cNvPr id="12" name="그림 12" descr="C:/Users/jjh08/AppData/Roaming/PolarisOffice/ETemp/8960_18088384/fImage316325348244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12700" y="6169025"/>
            <a:ext cx="9144635" cy="689610"/>
          </a:xfrm>
          <a:prstGeom prst="rect">
            <a:avLst/>
          </a:prstGeom>
          <a:noFill/>
        </p:spPr>
      </p:pic>
      <p:pic>
        <p:nvPicPr>
          <p:cNvPr id="13" name="그림 13" descr="C:/Users/jjh08/AppData/Roaming/PolarisOffice/ETemp/8960_18088384/fImage67935351278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820025" y="6503670"/>
            <a:ext cx="1247775" cy="308610"/>
          </a:xfrm>
          <a:prstGeom prst="rect">
            <a:avLst/>
          </a:prstGeom>
          <a:noFill/>
        </p:spPr>
      </p:pic>
      <p:sp>
        <p:nvSpPr>
          <p:cNvPr id="14" name="슬라이드 번호 개체 틀 14"/>
          <p:cNvSpPr>
            <a:spLocks noGrp="1" noChangeArrowheads="1"/>
          </p:cNvSpPr>
          <p:nvPr>
            <p:ph type="sldNum" idx="12"/>
          </p:nvPr>
        </p:nvSpPr>
        <p:spPr>
          <a:xfrm>
            <a:off x="4283710" y="6556375"/>
            <a:ext cx="648970" cy="365760"/>
          </a:xfrm>
          <a:prstGeom prst="rect">
            <a:avLst/>
          </a:prstGeom>
        </p:spPr>
        <p:txBody>
          <a:bodyPr vert="horz" wrap="square" lIns="91440" tIns="45720" rIns="91440" bIns="45720" anchor="ctr"/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dirty="0" smtClean="0">
                <a:solidFill>
                  <a:srgbClr val="000000"/>
                </a:solidFill>
                <a:latin typeface="나눔고딕 ExtraBold" charset="0"/>
                <a:ea typeface="나눔고딕 ExtraBold" charset="0"/>
              </a:rPr>
              <a:t>‹#›</a:t>
            </a:fld>
            <a:endParaRPr lang="en-US" altLang="ko-KR" sz="1200" dirty="0">
              <a:solidFill>
                <a:srgbClr val="000000"/>
              </a:solidFill>
              <a:latin typeface="나눔고딕 ExtraBold" charset="0"/>
              <a:ea typeface="나눔고딕 ExtraBold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spd="slow" advClick="0"/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2"/>
          <p:cNvSpPr>
            <a:spLocks noGrp="1" noChangeArrowheads="1"/>
          </p:cNvSpPr>
          <p:nvPr>
            <p:ph type="title"/>
          </p:nvPr>
        </p:nvSpPr>
        <p:spPr>
          <a:xfrm>
            <a:off x="1792605" y="4800600"/>
            <a:ext cx="5487035" cy="56769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1" dirty="0">
                <a:solidFill>
                  <a:srgbClr val="000000"/>
                </a:solidFill>
                <a:latin typeface="HY헤드라인M" charset="0"/>
                <a:ea typeface="HY헤드라인M" charset="0"/>
              </a:rPr>
              <a:t>마스터 제목 스타일 편집</a:t>
            </a:r>
          </a:p>
        </p:txBody>
      </p:sp>
      <p:sp>
        <p:nvSpPr>
          <p:cNvPr id="3" name="그림 개체 틀 3"/>
          <p:cNvSpPr>
            <a:spLocks noGrp="1" noChangeArrowheads="1"/>
          </p:cNvSpPr>
          <p:nvPr>
            <p:ph type="pic"/>
          </p:nvPr>
        </p:nvSpPr>
        <p:spPr>
          <a:xfrm>
            <a:off x="1792605" y="612775"/>
            <a:ext cx="5487035" cy="4115435"/>
          </a:xfrm>
        </p:spPr>
        <p:txBody>
          <a:bodyPr vert="horz" wrap="square" lIns="0" tIns="0" rIns="0" bIns="0" anchor="t"/>
          <a:lstStyle/>
          <a:p>
            <a:pPr algn="ctr">
              <a:buFontTx/>
              <a:buNone/>
            </a:pPr>
            <a:endParaRPr lang="ko-KR" altLang="en-US" sz="2000" dirty="0">
              <a:latin typeface="맑은 고딕" charset="0"/>
              <a:ea typeface="맑은 고딕" charset="0"/>
            </a:endParaRPr>
          </a:p>
        </p:txBody>
      </p:sp>
      <p:sp>
        <p:nvSpPr>
          <p:cNvPr id="4" name="텍스트 개체 틀 4"/>
          <p:cNvSpPr>
            <a:spLocks noGrp="1" noChangeArrowheads="1"/>
          </p:cNvSpPr>
          <p:nvPr>
            <p:ph type="body"/>
          </p:nvPr>
        </p:nvSpPr>
        <p:spPr>
          <a:xfrm>
            <a:off x="1792605" y="5367655"/>
            <a:ext cx="5487035" cy="80518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1400" dirty="0">
                <a:solidFill>
                  <a:srgbClr val="000000"/>
                </a:solidFill>
                <a:latin typeface="HY헤드라인M" charset="0"/>
                <a:ea typeface="HY헤드라인M" charset="0"/>
              </a:rPr>
              <a:t>마스터 텍스트 스타일을 편집합니다</a:t>
            </a:r>
          </a:p>
        </p:txBody>
      </p:sp>
      <p:pic>
        <p:nvPicPr>
          <p:cNvPr id="12" name="그림 12" descr="C:/Users/jjh08/AppData/Roaming/PolarisOffice/ETemp/8960_18088384/fImage316325409327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12700" y="6169025"/>
            <a:ext cx="9144635" cy="689610"/>
          </a:xfrm>
          <a:prstGeom prst="rect">
            <a:avLst/>
          </a:prstGeom>
          <a:noFill/>
        </p:spPr>
      </p:pic>
      <p:pic>
        <p:nvPicPr>
          <p:cNvPr id="13" name="그림 13" descr="C:/Users/jjh08/AppData/Roaming/PolarisOffice/ETemp/8960_18088384/fImage67935413496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820025" y="6503670"/>
            <a:ext cx="1247775" cy="308610"/>
          </a:xfrm>
          <a:prstGeom prst="rect">
            <a:avLst/>
          </a:prstGeom>
          <a:noFill/>
        </p:spPr>
      </p:pic>
      <p:sp>
        <p:nvSpPr>
          <p:cNvPr id="14" name="슬라이드 번호 개체 틀 14"/>
          <p:cNvSpPr>
            <a:spLocks noGrp="1" noChangeArrowheads="1"/>
          </p:cNvSpPr>
          <p:nvPr>
            <p:ph type="sldNum" idx="12"/>
          </p:nvPr>
        </p:nvSpPr>
        <p:spPr>
          <a:xfrm>
            <a:off x="4283710" y="6556375"/>
            <a:ext cx="648970" cy="365760"/>
          </a:xfrm>
          <a:prstGeom prst="rect">
            <a:avLst/>
          </a:prstGeom>
        </p:spPr>
        <p:txBody>
          <a:bodyPr vert="horz" wrap="square" lIns="91440" tIns="45720" rIns="91440" bIns="45720" anchor="ctr"/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dirty="0" smtClean="0">
                <a:solidFill>
                  <a:srgbClr val="000000"/>
                </a:solidFill>
                <a:latin typeface="나눔고딕 ExtraBold" charset="0"/>
                <a:ea typeface="나눔고딕 ExtraBold" charset="0"/>
              </a:rPr>
              <a:t>‹#›</a:t>
            </a:fld>
            <a:endParaRPr lang="en-US" altLang="ko-KR" sz="1200" dirty="0">
              <a:solidFill>
                <a:srgbClr val="000000"/>
              </a:solidFill>
              <a:latin typeface="나눔고딕 ExtraBold" charset="0"/>
              <a:ea typeface="나눔고딕 ExtraBold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spd="slow" advClick="0"/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2"/>
          <p:cNvSpPr>
            <a:spLocks noGrp="1" noChangeArrowheads="1"/>
          </p:cNvSpPr>
          <p:nvPr>
            <p:ph type="title"/>
          </p:nvPr>
        </p:nvSpPr>
        <p:spPr>
          <a:xfrm>
            <a:off x="457200" y="274955"/>
            <a:ext cx="82302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dirty="0">
                <a:solidFill>
                  <a:srgbClr val="000000"/>
                </a:solidFill>
                <a:latin typeface="HY헤드라인M" charset="0"/>
                <a:ea typeface="HY헤드라인M" charset="0"/>
              </a:rPr>
              <a:t>마스터 제목 스타일 편집</a:t>
            </a:r>
          </a:p>
        </p:txBody>
      </p:sp>
      <p:sp>
        <p:nvSpPr>
          <p:cNvPr id="3" name="세로 텍스트 개체 틀 3"/>
          <p:cNvSpPr>
            <a:spLocks noGrp="1" noChangeArrowheads="1"/>
          </p:cNvSpPr>
          <p:nvPr>
            <p:ph type="body" orient="vert"/>
          </p:nvPr>
        </p:nvSpPr>
        <p:spPr>
          <a:xfrm>
            <a:off x="457200" y="1600200"/>
            <a:ext cx="8230235" cy="4526915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342900" indent="-342900" algn="l" defTabSz="914400" fontAlgn="auto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FontTx/>
              <a:buNone/>
            </a:pPr>
            <a:r>
              <a:rPr lang="en-US" altLang="ko-KR" sz="3200" dirty="0">
                <a:solidFill>
                  <a:srgbClr val="000000"/>
                </a:solidFill>
                <a:latin typeface="HY헤드라인M" charset="0"/>
                <a:ea typeface="HY헤드라인M" charset="0"/>
              </a:rPr>
              <a:t>마스터 텍스트 스타일을 편집합니다</a:t>
            </a:r>
          </a:p>
          <a:p>
            <a:pPr marL="742950" indent="-285750" algn="l" defTabSz="914400" fontAlgn="auto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FontTx/>
              <a:buNone/>
            </a:pPr>
            <a:r>
              <a:rPr lang="en-US" altLang="ko-KR" sz="2800" dirty="0">
                <a:solidFill>
                  <a:srgbClr val="000000"/>
                </a:solidFill>
                <a:latin typeface="HY헤드라인M" charset="0"/>
                <a:ea typeface="HY헤드라인M" charset="0"/>
              </a:rPr>
              <a:t>둘째 수준</a:t>
            </a:r>
          </a:p>
          <a:p>
            <a:pPr marL="1143000" indent="-228600" algn="l" defTabSz="9144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None/>
            </a:pPr>
            <a:r>
              <a:rPr lang="en-US" altLang="ko-KR" sz="2400" dirty="0">
                <a:solidFill>
                  <a:srgbClr val="000000"/>
                </a:solidFill>
                <a:latin typeface="HY헤드라인M" charset="0"/>
                <a:ea typeface="HY헤드라인M" charset="0"/>
              </a:rPr>
              <a:t>셋째 수준</a:t>
            </a:r>
          </a:p>
          <a:p>
            <a:pPr marL="1600200" indent="-228600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en-US" altLang="ko-KR" sz="2000" dirty="0">
                <a:solidFill>
                  <a:srgbClr val="000000"/>
                </a:solidFill>
                <a:latin typeface="HY헤드라인M" charset="0"/>
                <a:ea typeface="HY헤드라인M" charset="0"/>
              </a:rPr>
              <a:t>넷째 수준</a:t>
            </a:r>
          </a:p>
          <a:p>
            <a:pPr marL="2057400" indent="-228600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en-US" altLang="ko-KR" sz="2000" dirty="0">
                <a:solidFill>
                  <a:srgbClr val="000000"/>
                </a:solidFill>
                <a:latin typeface="HY헤드라인M" charset="0"/>
                <a:ea typeface="HY헤드라인M" charset="0"/>
              </a:rPr>
              <a:t>다섯째 수준</a:t>
            </a:r>
          </a:p>
        </p:txBody>
      </p:sp>
      <p:pic>
        <p:nvPicPr>
          <p:cNvPr id="11" name="그림 11" descr="C:/Users/jjh08/AppData/Roaming/PolarisOffice/ETemp/8960_18088384/fImage316325451580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12700" y="6169025"/>
            <a:ext cx="9144635" cy="689610"/>
          </a:xfrm>
          <a:prstGeom prst="rect">
            <a:avLst/>
          </a:prstGeom>
          <a:noFill/>
        </p:spPr>
      </p:pic>
      <p:pic>
        <p:nvPicPr>
          <p:cNvPr id="12" name="그림 12" descr="C:/Users/jjh08/AppData/Roaming/PolarisOffice/ETemp/8960_18088384/fImage6793546249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820025" y="6503670"/>
            <a:ext cx="1247775" cy="308610"/>
          </a:xfrm>
          <a:prstGeom prst="rect">
            <a:avLst/>
          </a:prstGeom>
          <a:noFill/>
        </p:spPr>
      </p:pic>
      <p:sp>
        <p:nvSpPr>
          <p:cNvPr id="13" name="슬라이드 번호 개체 틀 13"/>
          <p:cNvSpPr>
            <a:spLocks noGrp="1" noChangeArrowheads="1"/>
          </p:cNvSpPr>
          <p:nvPr>
            <p:ph type="sldNum" idx="12"/>
          </p:nvPr>
        </p:nvSpPr>
        <p:spPr>
          <a:xfrm>
            <a:off x="4283710" y="6556375"/>
            <a:ext cx="648970" cy="365760"/>
          </a:xfrm>
          <a:prstGeom prst="rect">
            <a:avLst/>
          </a:prstGeom>
        </p:spPr>
        <p:txBody>
          <a:bodyPr vert="horz" wrap="square" lIns="91440" tIns="45720" rIns="91440" bIns="45720" anchor="ctr"/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dirty="0" smtClean="0">
                <a:solidFill>
                  <a:srgbClr val="000000"/>
                </a:solidFill>
                <a:latin typeface="나눔고딕 ExtraBold" charset="0"/>
                <a:ea typeface="나눔고딕 ExtraBold" charset="0"/>
              </a:rPr>
              <a:t>‹#›</a:t>
            </a:fld>
            <a:endParaRPr lang="en-US" altLang="ko-KR" sz="1200" dirty="0">
              <a:solidFill>
                <a:srgbClr val="000000"/>
              </a:solidFill>
              <a:latin typeface="나눔고딕 ExtraBold" charset="0"/>
              <a:ea typeface="나눔고딕 ExtraBold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spd="slow" advClick="0"/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2"/>
          <p:cNvSpPr>
            <a:spLocks noGrp="1" noChangeArrowheads="1"/>
          </p:cNvSpPr>
          <p:nvPr>
            <p:ph type="title" orient="vert"/>
          </p:nvPr>
        </p:nvSpPr>
        <p:spPr>
          <a:xfrm>
            <a:off x="6629400" y="274955"/>
            <a:ext cx="2058035" cy="5852160"/>
          </a:xfrm>
          <a:prstGeom prst="rect">
            <a:avLst/>
          </a:prstGeom>
        </p:spPr>
        <p:txBody>
          <a:bodyPr vert="eaVert" wrap="square" lIns="91440" tIns="45720" rIns="91440" bIns="45720" anchor="ctr">
            <a:norm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dirty="0">
                <a:solidFill>
                  <a:srgbClr val="000000"/>
                </a:solidFill>
                <a:latin typeface="HY헤드라인M" charset="0"/>
                <a:ea typeface="HY헤드라인M" charset="0"/>
              </a:rPr>
              <a:t>마스터 제목 스타일 편집</a:t>
            </a:r>
          </a:p>
        </p:txBody>
      </p:sp>
      <p:sp>
        <p:nvSpPr>
          <p:cNvPr id="3" name="세로 텍스트 개체 틀 3"/>
          <p:cNvSpPr>
            <a:spLocks noGrp="1" noChangeArrowheads="1"/>
          </p:cNvSpPr>
          <p:nvPr>
            <p:ph type="body" orient="vert"/>
          </p:nvPr>
        </p:nvSpPr>
        <p:spPr>
          <a:xfrm>
            <a:off x="457200" y="274955"/>
            <a:ext cx="6020435" cy="5852160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342900" indent="-342900" algn="l" defTabSz="914400" fontAlgn="auto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FontTx/>
              <a:buNone/>
            </a:pPr>
            <a:r>
              <a:rPr lang="en-US" altLang="ko-KR" sz="3200" dirty="0">
                <a:solidFill>
                  <a:srgbClr val="000000"/>
                </a:solidFill>
                <a:latin typeface="HY헤드라인M" charset="0"/>
                <a:ea typeface="HY헤드라인M" charset="0"/>
              </a:rPr>
              <a:t>마스터 텍스트 스타일을 편집합니다</a:t>
            </a:r>
          </a:p>
          <a:p>
            <a:pPr marL="742950" indent="-285750" algn="l" defTabSz="914400" fontAlgn="auto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FontTx/>
              <a:buNone/>
            </a:pPr>
            <a:r>
              <a:rPr lang="en-US" altLang="ko-KR" sz="2800" dirty="0">
                <a:solidFill>
                  <a:srgbClr val="000000"/>
                </a:solidFill>
                <a:latin typeface="HY헤드라인M" charset="0"/>
                <a:ea typeface="HY헤드라인M" charset="0"/>
              </a:rPr>
              <a:t>둘째 수준</a:t>
            </a:r>
          </a:p>
          <a:p>
            <a:pPr marL="1143000" indent="-228600" algn="l" defTabSz="9144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None/>
            </a:pPr>
            <a:r>
              <a:rPr lang="en-US" altLang="ko-KR" sz="2400" dirty="0">
                <a:solidFill>
                  <a:srgbClr val="000000"/>
                </a:solidFill>
                <a:latin typeface="HY헤드라인M" charset="0"/>
                <a:ea typeface="HY헤드라인M" charset="0"/>
              </a:rPr>
              <a:t>셋째 수준</a:t>
            </a:r>
          </a:p>
          <a:p>
            <a:pPr marL="1600200" indent="-228600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en-US" altLang="ko-KR" sz="2000" dirty="0">
                <a:solidFill>
                  <a:srgbClr val="000000"/>
                </a:solidFill>
                <a:latin typeface="HY헤드라인M" charset="0"/>
                <a:ea typeface="HY헤드라인M" charset="0"/>
              </a:rPr>
              <a:t>넷째 수준</a:t>
            </a:r>
          </a:p>
          <a:p>
            <a:pPr marL="2057400" indent="-228600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en-US" altLang="ko-KR" sz="2000" dirty="0">
                <a:solidFill>
                  <a:srgbClr val="000000"/>
                </a:solidFill>
                <a:latin typeface="HY헤드라인M" charset="0"/>
                <a:ea typeface="HY헤드라인M" charset="0"/>
              </a:rPr>
              <a:t>다섯째 수준</a:t>
            </a:r>
          </a:p>
        </p:txBody>
      </p:sp>
      <p:pic>
        <p:nvPicPr>
          <p:cNvPr id="11" name="그림 11" descr="C:/Users/jjh08/AppData/Roaming/PolarisOffice/ETemp/8960_18088384/fImage31632550569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12700" y="6169025"/>
            <a:ext cx="9144635" cy="689610"/>
          </a:xfrm>
          <a:prstGeom prst="rect">
            <a:avLst/>
          </a:prstGeom>
          <a:noFill/>
        </p:spPr>
      </p:pic>
      <p:pic>
        <p:nvPicPr>
          <p:cNvPr id="12" name="그림 12" descr="C:/Users/jjh08/AppData/Roaming/PolarisOffice/ETemp/8960_18088384/fImage67935513441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820025" y="6503670"/>
            <a:ext cx="1247775" cy="308610"/>
          </a:xfrm>
          <a:prstGeom prst="rect">
            <a:avLst/>
          </a:prstGeom>
          <a:noFill/>
        </p:spPr>
      </p:pic>
      <p:sp>
        <p:nvSpPr>
          <p:cNvPr id="13" name="슬라이드 번호 개체 틀 13"/>
          <p:cNvSpPr>
            <a:spLocks noGrp="1" noChangeArrowheads="1"/>
          </p:cNvSpPr>
          <p:nvPr>
            <p:ph type="sldNum" idx="12"/>
          </p:nvPr>
        </p:nvSpPr>
        <p:spPr>
          <a:xfrm>
            <a:off x="4283710" y="6556375"/>
            <a:ext cx="648970" cy="365760"/>
          </a:xfrm>
          <a:prstGeom prst="rect">
            <a:avLst/>
          </a:prstGeom>
        </p:spPr>
        <p:txBody>
          <a:bodyPr vert="horz" wrap="square" lIns="91440" tIns="45720" rIns="91440" bIns="45720" anchor="ctr"/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dirty="0" smtClean="0">
                <a:solidFill>
                  <a:srgbClr val="000000"/>
                </a:solidFill>
                <a:latin typeface="나눔고딕 ExtraBold" charset="0"/>
                <a:ea typeface="나눔고딕 ExtraBold" charset="0"/>
              </a:rPr>
              <a:t>‹#›</a:t>
            </a:fld>
            <a:endParaRPr lang="en-US" altLang="ko-KR" sz="1200" dirty="0">
              <a:solidFill>
                <a:srgbClr val="000000"/>
              </a:solidFill>
              <a:latin typeface="나눔고딕 ExtraBold" charset="0"/>
              <a:ea typeface="나눔고딕 ExtraBold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spd="slow" advClick="0"/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2"/>
          <p:cNvSpPr txBox="1">
            <a:spLocks noGrp="1" noChangeArrowheads="1"/>
          </p:cNvSpPr>
          <p:nvPr>
            <p:ph/>
          </p:nvPr>
        </p:nvSpPr>
        <p:spPr>
          <a:xfrm>
            <a:off x="142875" y="0"/>
            <a:ext cx="8544560" cy="6127115"/>
          </a:xfrm>
          <a:prstGeom prst="rect">
            <a:avLst/>
          </a:prstGeom>
        </p:spPr>
        <p:txBody>
          <a:bodyPr vert="horz" wrap="square" lIns="91440" tIns="45720" rIns="91440" bIns="45720" anchor="t"/>
          <a:lstStyle/>
          <a:p>
            <a:pPr marL="342900" indent="-342900" algn="l" defTabSz="914400" fontAlgn="auto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FontTx/>
              <a:buNone/>
            </a:pPr>
            <a:r>
              <a:rPr lang="en-US" altLang="ko-KR" sz="3200" dirty="0">
                <a:solidFill>
                  <a:srgbClr val="000000"/>
                </a:solidFill>
                <a:latin typeface="HY헤드라인M" charset="0"/>
                <a:ea typeface="HY헤드라인M" charset="0"/>
              </a:rPr>
              <a:t>마스터 텍스트 스타일을 편집합니다</a:t>
            </a:r>
          </a:p>
          <a:p>
            <a:pPr marL="742950" indent="-285750" algn="l" defTabSz="914400" fontAlgn="auto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FontTx/>
              <a:buNone/>
            </a:pPr>
            <a:r>
              <a:rPr lang="en-US" altLang="ko-KR" sz="2800" dirty="0">
                <a:solidFill>
                  <a:srgbClr val="000000"/>
                </a:solidFill>
                <a:latin typeface="HY헤드라인M" charset="0"/>
                <a:ea typeface="HY헤드라인M" charset="0"/>
              </a:rPr>
              <a:t>둘째 수준</a:t>
            </a:r>
          </a:p>
          <a:p>
            <a:pPr marL="1143000" indent="-228600" algn="l" defTabSz="9144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None/>
            </a:pPr>
            <a:r>
              <a:rPr lang="en-US" altLang="ko-KR" sz="2400" dirty="0">
                <a:solidFill>
                  <a:srgbClr val="000000"/>
                </a:solidFill>
                <a:latin typeface="HY헤드라인M" charset="0"/>
                <a:ea typeface="HY헤드라인M" charset="0"/>
              </a:rPr>
              <a:t>셋째 수준</a:t>
            </a:r>
          </a:p>
          <a:p>
            <a:pPr marL="1600200" indent="-228600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en-US" altLang="ko-KR" sz="2000" dirty="0">
                <a:solidFill>
                  <a:srgbClr val="000000"/>
                </a:solidFill>
                <a:latin typeface="HY헤드라인M" charset="0"/>
                <a:ea typeface="HY헤드라인M" charset="0"/>
              </a:rPr>
              <a:t>넷째 수준</a:t>
            </a:r>
          </a:p>
          <a:p>
            <a:pPr marL="2057400" indent="-228600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en-US" altLang="ko-KR" sz="2000" dirty="0">
                <a:solidFill>
                  <a:srgbClr val="000000"/>
                </a:solidFill>
                <a:latin typeface="HY헤드라인M" charset="0"/>
                <a:ea typeface="HY헤드라인M" charset="0"/>
              </a:rPr>
              <a:t>다섯째 수준</a:t>
            </a:r>
          </a:p>
        </p:txBody>
      </p:sp>
      <p:pic>
        <p:nvPicPr>
          <p:cNvPr id="9" name="그림 9" descr="C:/Users/jjh08/AppData/Roaming/PolarisOffice/ETemp/8960_18088384/fImage316325541268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12700" y="6169025"/>
            <a:ext cx="9144635" cy="689610"/>
          </a:xfrm>
          <a:prstGeom prst="rect">
            <a:avLst/>
          </a:prstGeom>
          <a:noFill/>
        </p:spPr>
      </p:pic>
      <p:pic>
        <p:nvPicPr>
          <p:cNvPr id="10" name="그림 10" descr="C:/Users/jjh08/AppData/Roaming/PolarisOffice/ETemp/8960_18088384/fImage6793555412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820025" y="6503670"/>
            <a:ext cx="1247775" cy="308610"/>
          </a:xfrm>
          <a:prstGeom prst="rect">
            <a:avLst/>
          </a:prstGeom>
          <a:noFill/>
        </p:spPr>
      </p:pic>
      <p:sp>
        <p:nvSpPr>
          <p:cNvPr id="11" name="슬라이드 번호 개체 틀 11"/>
          <p:cNvSpPr>
            <a:spLocks noGrp="1" noChangeArrowheads="1"/>
          </p:cNvSpPr>
          <p:nvPr>
            <p:ph type="sldNum" idx="12"/>
          </p:nvPr>
        </p:nvSpPr>
        <p:spPr>
          <a:xfrm>
            <a:off x="4283710" y="6556375"/>
            <a:ext cx="648970" cy="365760"/>
          </a:xfrm>
          <a:prstGeom prst="rect">
            <a:avLst/>
          </a:prstGeom>
        </p:spPr>
        <p:txBody>
          <a:bodyPr vert="horz" wrap="square" lIns="91440" tIns="45720" rIns="91440" bIns="45720" anchor="ctr"/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dirty="0" smtClean="0">
                <a:solidFill>
                  <a:srgbClr val="000000"/>
                </a:solidFill>
                <a:latin typeface="나눔고딕 ExtraBold" charset="0"/>
                <a:ea typeface="나눔고딕 ExtraBold" charset="0"/>
              </a:rPr>
              <a:t>‹#›</a:t>
            </a:fld>
            <a:endParaRPr lang="en-US" altLang="ko-KR" sz="1200" dirty="0">
              <a:solidFill>
                <a:srgbClr val="000000"/>
              </a:solidFill>
              <a:latin typeface="나눔고딕 ExtraBold" charset="0"/>
              <a:ea typeface="나눔고딕 ExtraBold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spd="slow" advClick="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CE730-840F-46C5-B375-B608F83D27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976100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3"/>
          <p:cNvGrpSpPr/>
          <p:nvPr/>
        </p:nvGrpSpPr>
        <p:grpSpPr>
          <a:xfrm>
            <a:off x="487680" y="2959100"/>
            <a:ext cx="4013835" cy="466089"/>
            <a:chOff x="487680" y="2959100"/>
            <a:chExt cx="4013835" cy="466089"/>
          </a:xfrm>
        </p:grpSpPr>
        <p:sp>
          <p:nvSpPr>
            <p:cNvPr id="12" name="도형 12"/>
            <p:cNvSpPr>
              <a:spLocks noGrp="1" noChangeArrowheads="1"/>
            </p:cNvSpPr>
            <p:nvPr/>
          </p:nvSpPr>
          <p:spPr>
            <a:xfrm>
              <a:off x="487680" y="2959100"/>
              <a:ext cx="3157855" cy="466089"/>
            </a:xfrm>
            <a:prstGeom prst="rect">
              <a:avLst/>
            </a:prstGeom>
            <a:gradFill rotWithShape="1">
              <a:gsLst>
                <a:gs pos="0">
                  <a:srgbClr val="9ABCDE"/>
                </a:gs>
                <a:gs pos="100000">
                  <a:srgbClr val="DCE8F4"/>
                </a:gs>
              </a:gsLst>
              <a:lin scaled="1"/>
            </a:gradFill>
            <a:ln w="0">
              <a:noFill/>
              <a:prstDash/>
            </a:ln>
          </p:spPr>
          <p:txBody>
            <a:bodyPr vert="horz" wrap="none" lIns="91440" tIns="45720" rIns="91440" bIns="45720" anchor="ctr"/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/>
            </a:p>
          </p:txBody>
        </p:sp>
        <p:sp>
          <p:nvSpPr>
            <p:cNvPr id="13" name="도형 13"/>
            <p:cNvSpPr>
              <a:spLocks noGrp="1" noChangeArrowheads="1"/>
            </p:cNvSpPr>
            <p:nvPr/>
          </p:nvSpPr>
          <p:spPr>
            <a:xfrm>
              <a:off x="4036060" y="2959100"/>
              <a:ext cx="200660" cy="466089"/>
            </a:xfrm>
            <a:prstGeom prst="rect">
              <a:avLst/>
            </a:prstGeom>
            <a:solidFill>
              <a:srgbClr val="9ABCDE">
                <a:alpha val="26690"/>
              </a:srgbClr>
            </a:solidFill>
            <a:ln w="0">
              <a:noFill/>
              <a:prstDash/>
            </a:ln>
          </p:spPr>
          <p:txBody>
            <a:bodyPr vert="horz" wrap="none" lIns="91440" tIns="45720" rIns="91440" bIns="45720" anchor="ctr"/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/>
            </a:p>
          </p:txBody>
        </p:sp>
        <p:sp>
          <p:nvSpPr>
            <p:cNvPr id="14" name="도형 14"/>
            <p:cNvSpPr>
              <a:spLocks noGrp="1" noChangeArrowheads="1"/>
            </p:cNvSpPr>
            <p:nvPr/>
          </p:nvSpPr>
          <p:spPr>
            <a:xfrm>
              <a:off x="4281805" y="2959100"/>
              <a:ext cx="219710" cy="466089"/>
            </a:xfrm>
            <a:prstGeom prst="rect">
              <a:avLst/>
            </a:prstGeom>
            <a:solidFill>
              <a:srgbClr val="9ABCDE">
                <a:alpha val="20017"/>
              </a:srgbClr>
            </a:solidFill>
            <a:ln w="0">
              <a:noFill/>
              <a:prstDash/>
            </a:ln>
          </p:spPr>
          <p:txBody>
            <a:bodyPr vert="horz" wrap="none" lIns="91440" tIns="45720" rIns="91440" bIns="45720" anchor="ctr"/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/>
            </a:p>
          </p:txBody>
        </p:sp>
        <p:sp>
          <p:nvSpPr>
            <p:cNvPr id="15" name="도형 15"/>
            <p:cNvSpPr>
              <a:spLocks noGrp="1" noChangeArrowheads="1"/>
            </p:cNvSpPr>
            <p:nvPr/>
          </p:nvSpPr>
          <p:spPr>
            <a:xfrm>
              <a:off x="3711575" y="2959100"/>
              <a:ext cx="275590" cy="466089"/>
            </a:xfrm>
            <a:prstGeom prst="rect">
              <a:avLst/>
            </a:prstGeom>
            <a:solidFill>
              <a:srgbClr val="9ABCDE">
                <a:alpha val="38857"/>
              </a:srgbClr>
            </a:solidFill>
            <a:ln w="0">
              <a:noFill/>
              <a:prstDash/>
            </a:ln>
          </p:spPr>
          <p:txBody>
            <a:bodyPr vert="horz" wrap="none" lIns="91440" tIns="45720" rIns="91440" bIns="45720" anchor="ctr"/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/>
            </a:p>
          </p:txBody>
        </p:sp>
      </p:grpSp>
      <p:sp>
        <p:nvSpPr>
          <p:cNvPr id="8" name="도형 8"/>
          <p:cNvSpPr>
            <a:spLocks noGrp="1" noChangeArrowheads="1"/>
          </p:cNvSpPr>
          <p:nvPr/>
        </p:nvSpPr>
        <p:spPr>
          <a:xfrm>
            <a:off x="1357630" y="4443730"/>
            <a:ext cx="7787005" cy="57785"/>
          </a:xfrm>
          <a:prstGeom prst="rect">
            <a:avLst/>
          </a:prstGeom>
          <a:solidFill>
            <a:srgbClr val="9ABCDE"/>
          </a:solidFill>
          <a:ln w="0">
            <a:noFill/>
            <a:prstDash/>
          </a:ln>
          <a:effectLst>
            <a:outerShdw dist="35921" dir="2700000" algn="ctr" rotWithShape="0">
              <a:srgbClr val="808080"/>
            </a:outerShdw>
          </a:effectLst>
        </p:spPr>
        <p:txBody>
          <a:bodyPr vert="horz" wrap="none" lIns="91440" tIns="45720" rIns="91440" bIns="45720" anchor="ctr"/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2" name="텍스트 개체 틀 2"/>
          <p:cNvSpPr>
            <a:spLocks noGrp="1" noChangeArrowheads="1"/>
          </p:cNvSpPr>
          <p:nvPr>
            <p:ph type="ctrTitle"/>
          </p:nvPr>
        </p:nvSpPr>
        <p:spPr>
          <a:xfrm>
            <a:off x="1214120" y="3286125"/>
            <a:ext cx="7773035" cy="147066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dirty="0">
                <a:solidFill>
                  <a:srgbClr val="1F497D">
                    <a:lumMod val="50000"/>
                  </a:srgbClr>
                </a:solidFill>
                <a:latin typeface="HY헤드라인M" charset="0"/>
                <a:ea typeface="HY헤드라인M" charset="0"/>
              </a:rPr>
              <a:t>마스터 제목 스타일 편집</a:t>
            </a:r>
          </a:p>
        </p:txBody>
      </p:sp>
      <p:sp>
        <p:nvSpPr>
          <p:cNvPr id="10" name="바닥글 개체 틀 10"/>
          <p:cNvSpPr>
            <a:spLocks noGrp="1" noChangeArrowheads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/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spd="slow" advClick="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987" y="6169107"/>
            <a:ext cx="9144000" cy="688893"/>
          </a:xfrm>
          <a:prstGeom prst="rect">
            <a:avLst/>
          </a:prstGeom>
        </p:spPr>
      </p:pic>
      <p:pic>
        <p:nvPicPr>
          <p:cNvPr id="15" name="Picture 6" descr="C:\Users\Donggeon Lee\Desktop\IoT\pnu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9980" y="6503867"/>
            <a:ext cx="1246996" cy="307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4283968" y="6556058"/>
            <a:ext cx="648072" cy="36512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</a:lstStyle>
          <a:p>
            <a:fld id="{EC7CE730-840F-46C5-B375-B608F83D27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49887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987" y="6169107"/>
            <a:ext cx="9144000" cy="688893"/>
          </a:xfrm>
          <a:prstGeom prst="rect">
            <a:avLst/>
          </a:prstGeom>
        </p:spPr>
      </p:pic>
      <p:pic>
        <p:nvPicPr>
          <p:cNvPr id="11" name="Picture 6" descr="C:\Users\Donggeon Lee\Desktop\IoT\pnu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9980" y="6503867"/>
            <a:ext cx="1246996" cy="307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4283968" y="6556058"/>
            <a:ext cx="648072" cy="36512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</a:lstStyle>
          <a:p>
            <a:fld id="{EC7CE730-840F-46C5-B375-B608F83D27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84723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987" y="6169107"/>
            <a:ext cx="9144000" cy="688893"/>
          </a:xfrm>
          <a:prstGeom prst="rect">
            <a:avLst/>
          </a:prstGeom>
        </p:spPr>
      </p:pic>
      <p:pic>
        <p:nvPicPr>
          <p:cNvPr id="11" name="Picture 6" descr="C:\Users\Donggeon Lee\Desktop\IoT\pnu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9980" y="6503867"/>
            <a:ext cx="1246996" cy="307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4283968" y="6556058"/>
            <a:ext cx="648072" cy="36512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</a:lstStyle>
          <a:p>
            <a:fld id="{EC7CE730-840F-46C5-B375-B608F83D27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98374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987" y="6169107"/>
            <a:ext cx="9144000" cy="688893"/>
          </a:xfrm>
          <a:prstGeom prst="rect">
            <a:avLst/>
          </a:prstGeom>
        </p:spPr>
      </p:pic>
      <p:pic>
        <p:nvPicPr>
          <p:cNvPr id="13" name="Picture 6" descr="C:\Users\Donggeon Lee\Desktop\IoT\pnu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9980" y="6503867"/>
            <a:ext cx="1246996" cy="307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4283968" y="6556058"/>
            <a:ext cx="648072" cy="36512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</a:lstStyle>
          <a:p>
            <a:fld id="{EC7CE730-840F-46C5-B375-B608F83D27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74956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987" y="6169107"/>
            <a:ext cx="9144000" cy="688893"/>
          </a:xfrm>
          <a:prstGeom prst="rect">
            <a:avLst/>
          </a:prstGeom>
        </p:spPr>
      </p:pic>
      <p:pic>
        <p:nvPicPr>
          <p:cNvPr id="13" name="Picture 6" descr="C:\Users\Donggeon Lee\Desktop\IoT\pnu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9980" y="6503867"/>
            <a:ext cx="1246996" cy="307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4283968" y="6556058"/>
            <a:ext cx="648072" cy="36512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</a:lstStyle>
          <a:p>
            <a:fld id="{EC7CE730-840F-46C5-B375-B608F83D27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02188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40.xml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9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2.xml"/><Relationship Id="rId15" Type="http://schemas.openxmlformats.org/officeDocument/2006/relationships/image" Target="../media/image4.png"/><Relationship Id="rId10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Relationship Id="rId1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7CE730-840F-46C5-B375-B608F83D27B0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15" cstate="print"/>
          <a:srcRect l="3016" t="5763" r="1886"/>
          <a:stretch/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4" name="그룹 13"/>
          <p:cNvGrpSpPr/>
          <p:nvPr/>
        </p:nvGrpSpPr>
        <p:grpSpPr>
          <a:xfrm>
            <a:off x="241996" y="0"/>
            <a:ext cx="8902004" cy="392867"/>
            <a:chOff x="241067" y="4763"/>
            <a:chExt cx="8902004" cy="392867"/>
          </a:xfrm>
          <a:effectLst>
            <a:outerShdw blurRad="50800" dist="38100" dir="5400000" algn="t" rotWithShape="0">
              <a:prstClr val="black">
                <a:alpha val="12000"/>
              </a:prstClr>
            </a:outerShdw>
          </a:effectLst>
        </p:grpSpPr>
        <p:sp>
          <p:nvSpPr>
            <p:cNvPr id="17" name="직사각형 11"/>
            <p:cNvSpPr/>
            <p:nvPr/>
          </p:nvSpPr>
          <p:spPr bwMode="auto">
            <a:xfrm>
              <a:off x="6516215" y="60697"/>
              <a:ext cx="2171699" cy="283270"/>
            </a:xfrm>
            <a:custGeom>
              <a:avLst/>
              <a:gdLst>
                <a:gd name="connsiteX0" fmla="*/ 0 w 2195736"/>
                <a:gd name="connsiteY0" fmla="*/ 0 h 283270"/>
                <a:gd name="connsiteX1" fmla="*/ 2195736 w 2195736"/>
                <a:gd name="connsiteY1" fmla="*/ 0 h 283270"/>
                <a:gd name="connsiteX2" fmla="*/ 2195736 w 2195736"/>
                <a:gd name="connsiteY2" fmla="*/ 283270 h 283270"/>
                <a:gd name="connsiteX3" fmla="*/ 0 w 2195736"/>
                <a:gd name="connsiteY3" fmla="*/ 283270 h 283270"/>
                <a:gd name="connsiteX4" fmla="*/ 0 w 2195736"/>
                <a:gd name="connsiteY4" fmla="*/ 0 h 283270"/>
                <a:gd name="connsiteX0" fmla="*/ 0 w 2195736"/>
                <a:gd name="connsiteY0" fmla="*/ 0 h 283270"/>
                <a:gd name="connsiteX1" fmla="*/ 2195736 w 2195736"/>
                <a:gd name="connsiteY1" fmla="*/ 0 h 283270"/>
                <a:gd name="connsiteX2" fmla="*/ 2195736 w 2195736"/>
                <a:gd name="connsiteY2" fmla="*/ 283270 h 283270"/>
                <a:gd name="connsiteX3" fmla="*/ 504825 w 2195736"/>
                <a:gd name="connsiteY3" fmla="*/ 283270 h 283270"/>
                <a:gd name="connsiteX4" fmla="*/ 0 w 2195736"/>
                <a:gd name="connsiteY4" fmla="*/ 0 h 283270"/>
                <a:gd name="connsiteX0" fmla="*/ 0 w 2195736"/>
                <a:gd name="connsiteY0" fmla="*/ 0 h 283270"/>
                <a:gd name="connsiteX1" fmla="*/ 2195736 w 2195736"/>
                <a:gd name="connsiteY1" fmla="*/ 0 h 283270"/>
                <a:gd name="connsiteX2" fmla="*/ 2195736 w 2195736"/>
                <a:gd name="connsiteY2" fmla="*/ 283270 h 283270"/>
                <a:gd name="connsiteX3" fmla="*/ 504825 w 2195736"/>
                <a:gd name="connsiteY3" fmla="*/ 283270 h 283270"/>
                <a:gd name="connsiteX4" fmla="*/ 0 w 2195736"/>
                <a:gd name="connsiteY4" fmla="*/ 0 h 283270"/>
                <a:gd name="connsiteX0" fmla="*/ 124669 w 2320405"/>
                <a:gd name="connsiteY0" fmla="*/ 0 h 283270"/>
                <a:gd name="connsiteX1" fmla="*/ 2320405 w 2320405"/>
                <a:gd name="connsiteY1" fmla="*/ 0 h 283270"/>
                <a:gd name="connsiteX2" fmla="*/ 2320405 w 2320405"/>
                <a:gd name="connsiteY2" fmla="*/ 283270 h 283270"/>
                <a:gd name="connsiteX3" fmla="*/ 629494 w 2320405"/>
                <a:gd name="connsiteY3" fmla="*/ 283270 h 283270"/>
                <a:gd name="connsiteX4" fmla="*/ 310630 w 2320405"/>
                <a:gd name="connsiteY4" fmla="*/ 123875 h 283270"/>
                <a:gd name="connsiteX5" fmla="*/ 124669 w 2320405"/>
                <a:gd name="connsiteY5" fmla="*/ 0 h 283270"/>
                <a:gd name="connsiteX0" fmla="*/ 124669 w 2320405"/>
                <a:gd name="connsiteY0" fmla="*/ 0 h 283270"/>
                <a:gd name="connsiteX1" fmla="*/ 2320405 w 2320405"/>
                <a:gd name="connsiteY1" fmla="*/ 0 h 283270"/>
                <a:gd name="connsiteX2" fmla="*/ 2320405 w 2320405"/>
                <a:gd name="connsiteY2" fmla="*/ 283270 h 283270"/>
                <a:gd name="connsiteX3" fmla="*/ 629494 w 2320405"/>
                <a:gd name="connsiteY3" fmla="*/ 283270 h 283270"/>
                <a:gd name="connsiteX4" fmla="*/ 310630 w 2320405"/>
                <a:gd name="connsiteY4" fmla="*/ 123875 h 283270"/>
                <a:gd name="connsiteX5" fmla="*/ 124669 w 2320405"/>
                <a:gd name="connsiteY5" fmla="*/ 0 h 283270"/>
                <a:gd name="connsiteX0" fmla="*/ 137340 w 2333076"/>
                <a:gd name="connsiteY0" fmla="*/ 0 h 283270"/>
                <a:gd name="connsiteX1" fmla="*/ 2333076 w 2333076"/>
                <a:gd name="connsiteY1" fmla="*/ 0 h 283270"/>
                <a:gd name="connsiteX2" fmla="*/ 2333076 w 2333076"/>
                <a:gd name="connsiteY2" fmla="*/ 283270 h 283270"/>
                <a:gd name="connsiteX3" fmla="*/ 642165 w 2333076"/>
                <a:gd name="connsiteY3" fmla="*/ 283270 h 283270"/>
                <a:gd name="connsiteX4" fmla="*/ 259007 w 2333076"/>
                <a:gd name="connsiteY4" fmla="*/ 31006 h 283270"/>
                <a:gd name="connsiteX5" fmla="*/ 137340 w 2333076"/>
                <a:gd name="connsiteY5" fmla="*/ 0 h 283270"/>
                <a:gd name="connsiteX0" fmla="*/ 137340 w 2333076"/>
                <a:gd name="connsiteY0" fmla="*/ 0 h 283270"/>
                <a:gd name="connsiteX1" fmla="*/ 2333076 w 2333076"/>
                <a:gd name="connsiteY1" fmla="*/ 0 h 283270"/>
                <a:gd name="connsiteX2" fmla="*/ 2333076 w 2333076"/>
                <a:gd name="connsiteY2" fmla="*/ 283270 h 283270"/>
                <a:gd name="connsiteX3" fmla="*/ 642165 w 2333076"/>
                <a:gd name="connsiteY3" fmla="*/ 283270 h 283270"/>
                <a:gd name="connsiteX4" fmla="*/ 259007 w 2333076"/>
                <a:gd name="connsiteY4" fmla="*/ 31006 h 283270"/>
                <a:gd name="connsiteX5" fmla="*/ 137340 w 2333076"/>
                <a:gd name="connsiteY5" fmla="*/ 0 h 283270"/>
                <a:gd name="connsiteX0" fmla="*/ 137340 w 2333076"/>
                <a:gd name="connsiteY0" fmla="*/ 0 h 283270"/>
                <a:gd name="connsiteX1" fmla="*/ 2333076 w 2333076"/>
                <a:gd name="connsiteY1" fmla="*/ 0 h 283270"/>
                <a:gd name="connsiteX2" fmla="*/ 2333076 w 2333076"/>
                <a:gd name="connsiteY2" fmla="*/ 283270 h 283270"/>
                <a:gd name="connsiteX3" fmla="*/ 642165 w 2333076"/>
                <a:gd name="connsiteY3" fmla="*/ 283270 h 283270"/>
                <a:gd name="connsiteX4" fmla="*/ 259007 w 2333076"/>
                <a:gd name="connsiteY4" fmla="*/ 31006 h 283270"/>
                <a:gd name="connsiteX5" fmla="*/ 137340 w 2333076"/>
                <a:gd name="connsiteY5" fmla="*/ 0 h 283270"/>
                <a:gd name="connsiteX0" fmla="*/ 161312 w 2261798"/>
                <a:gd name="connsiteY0" fmla="*/ 0 h 288033"/>
                <a:gd name="connsiteX1" fmla="*/ 2261798 w 2261798"/>
                <a:gd name="connsiteY1" fmla="*/ 4763 h 288033"/>
                <a:gd name="connsiteX2" fmla="*/ 2261798 w 2261798"/>
                <a:gd name="connsiteY2" fmla="*/ 288033 h 288033"/>
                <a:gd name="connsiteX3" fmla="*/ 570887 w 2261798"/>
                <a:gd name="connsiteY3" fmla="*/ 288033 h 288033"/>
                <a:gd name="connsiteX4" fmla="*/ 187729 w 2261798"/>
                <a:gd name="connsiteY4" fmla="*/ 35769 h 288033"/>
                <a:gd name="connsiteX5" fmla="*/ 161312 w 2261798"/>
                <a:gd name="connsiteY5" fmla="*/ 0 h 288033"/>
                <a:gd name="connsiteX0" fmla="*/ 164142 w 2255103"/>
                <a:gd name="connsiteY0" fmla="*/ 0 h 288033"/>
                <a:gd name="connsiteX1" fmla="*/ 2255103 w 2255103"/>
                <a:gd name="connsiteY1" fmla="*/ 4763 h 288033"/>
                <a:gd name="connsiteX2" fmla="*/ 2255103 w 2255103"/>
                <a:gd name="connsiteY2" fmla="*/ 288033 h 288033"/>
                <a:gd name="connsiteX3" fmla="*/ 564192 w 2255103"/>
                <a:gd name="connsiteY3" fmla="*/ 288033 h 288033"/>
                <a:gd name="connsiteX4" fmla="*/ 181034 w 2255103"/>
                <a:gd name="connsiteY4" fmla="*/ 35769 h 288033"/>
                <a:gd name="connsiteX5" fmla="*/ 164142 w 2255103"/>
                <a:gd name="connsiteY5" fmla="*/ 0 h 288033"/>
                <a:gd name="connsiteX0" fmla="*/ 160988 w 2251949"/>
                <a:gd name="connsiteY0" fmla="*/ 1095 h 289128"/>
                <a:gd name="connsiteX1" fmla="*/ 2251949 w 2251949"/>
                <a:gd name="connsiteY1" fmla="*/ 5858 h 289128"/>
                <a:gd name="connsiteX2" fmla="*/ 2251949 w 2251949"/>
                <a:gd name="connsiteY2" fmla="*/ 289128 h 289128"/>
                <a:gd name="connsiteX3" fmla="*/ 561038 w 2251949"/>
                <a:gd name="connsiteY3" fmla="*/ 289128 h 289128"/>
                <a:gd name="connsiteX4" fmla="*/ 177880 w 2251949"/>
                <a:gd name="connsiteY4" fmla="*/ 36864 h 289128"/>
                <a:gd name="connsiteX5" fmla="*/ 160988 w 2251949"/>
                <a:gd name="connsiteY5" fmla="*/ 1095 h 289128"/>
                <a:gd name="connsiteX0" fmla="*/ 160988 w 2251949"/>
                <a:gd name="connsiteY0" fmla="*/ 1095 h 289128"/>
                <a:gd name="connsiteX1" fmla="*/ 2251949 w 2251949"/>
                <a:gd name="connsiteY1" fmla="*/ 5858 h 289128"/>
                <a:gd name="connsiteX2" fmla="*/ 2251949 w 2251949"/>
                <a:gd name="connsiteY2" fmla="*/ 289128 h 289128"/>
                <a:gd name="connsiteX3" fmla="*/ 561038 w 2251949"/>
                <a:gd name="connsiteY3" fmla="*/ 289128 h 289128"/>
                <a:gd name="connsiteX4" fmla="*/ 177880 w 2251949"/>
                <a:gd name="connsiteY4" fmla="*/ 36864 h 289128"/>
                <a:gd name="connsiteX5" fmla="*/ 160988 w 2251949"/>
                <a:gd name="connsiteY5" fmla="*/ 1095 h 289128"/>
                <a:gd name="connsiteX0" fmla="*/ 159557 w 2250518"/>
                <a:gd name="connsiteY0" fmla="*/ 677 h 288710"/>
                <a:gd name="connsiteX1" fmla="*/ 2250518 w 2250518"/>
                <a:gd name="connsiteY1" fmla="*/ 5440 h 288710"/>
                <a:gd name="connsiteX2" fmla="*/ 2250518 w 2250518"/>
                <a:gd name="connsiteY2" fmla="*/ 288710 h 288710"/>
                <a:gd name="connsiteX3" fmla="*/ 559607 w 2250518"/>
                <a:gd name="connsiteY3" fmla="*/ 288710 h 288710"/>
                <a:gd name="connsiteX4" fmla="*/ 181212 w 2250518"/>
                <a:gd name="connsiteY4" fmla="*/ 38827 h 288710"/>
                <a:gd name="connsiteX5" fmla="*/ 159557 w 2250518"/>
                <a:gd name="connsiteY5" fmla="*/ 677 h 288710"/>
                <a:gd name="connsiteX0" fmla="*/ 159557 w 2250518"/>
                <a:gd name="connsiteY0" fmla="*/ 677 h 288710"/>
                <a:gd name="connsiteX1" fmla="*/ 2250518 w 2250518"/>
                <a:gd name="connsiteY1" fmla="*/ 5440 h 288710"/>
                <a:gd name="connsiteX2" fmla="*/ 2250518 w 2250518"/>
                <a:gd name="connsiteY2" fmla="*/ 288710 h 288710"/>
                <a:gd name="connsiteX3" fmla="*/ 559607 w 2250518"/>
                <a:gd name="connsiteY3" fmla="*/ 288710 h 288710"/>
                <a:gd name="connsiteX4" fmla="*/ 331231 w 2250518"/>
                <a:gd name="connsiteY4" fmla="*/ 174560 h 288710"/>
                <a:gd name="connsiteX5" fmla="*/ 181212 w 2250518"/>
                <a:gd name="connsiteY5" fmla="*/ 38827 h 288710"/>
                <a:gd name="connsiteX6" fmla="*/ 159557 w 2250518"/>
                <a:gd name="connsiteY6" fmla="*/ 677 h 288710"/>
                <a:gd name="connsiteX0" fmla="*/ 159557 w 2250518"/>
                <a:gd name="connsiteY0" fmla="*/ 677 h 288710"/>
                <a:gd name="connsiteX1" fmla="*/ 2250518 w 2250518"/>
                <a:gd name="connsiteY1" fmla="*/ 5440 h 288710"/>
                <a:gd name="connsiteX2" fmla="*/ 2250518 w 2250518"/>
                <a:gd name="connsiteY2" fmla="*/ 288710 h 288710"/>
                <a:gd name="connsiteX3" fmla="*/ 559607 w 2250518"/>
                <a:gd name="connsiteY3" fmla="*/ 288710 h 288710"/>
                <a:gd name="connsiteX4" fmla="*/ 331231 w 2250518"/>
                <a:gd name="connsiteY4" fmla="*/ 174560 h 288710"/>
                <a:gd name="connsiteX5" fmla="*/ 181212 w 2250518"/>
                <a:gd name="connsiteY5" fmla="*/ 38827 h 288710"/>
                <a:gd name="connsiteX6" fmla="*/ 159557 w 2250518"/>
                <a:gd name="connsiteY6" fmla="*/ 677 h 288710"/>
                <a:gd name="connsiteX0" fmla="*/ 159557 w 2250518"/>
                <a:gd name="connsiteY0" fmla="*/ 677 h 288710"/>
                <a:gd name="connsiteX1" fmla="*/ 2250518 w 2250518"/>
                <a:gd name="connsiteY1" fmla="*/ 5440 h 288710"/>
                <a:gd name="connsiteX2" fmla="*/ 2250518 w 2250518"/>
                <a:gd name="connsiteY2" fmla="*/ 288710 h 288710"/>
                <a:gd name="connsiteX3" fmla="*/ 650095 w 2250518"/>
                <a:gd name="connsiteY3" fmla="*/ 279185 h 288710"/>
                <a:gd name="connsiteX4" fmla="*/ 331231 w 2250518"/>
                <a:gd name="connsiteY4" fmla="*/ 174560 h 288710"/>
                <a:gd name="connsiteX5" fmla="*/ 181212 w 2250518"/>
                <a:gd name="connsiteY5" fmla="*/ 38827 h 288710"/>
                <a:gd name="connsiteX6" fmla="*/ 159557 w 2250518"/>
                <a:gd name="connsiteY6" fmla="*/ 677 h 288710"/>
                <a:gd name="connsiteX0" fmla="*/ 159557 w 2250518"/>
                <a:gd name="connsiteY0" fmla="*/ 677 h 288710"/>
                <a:gd name="connsiteX1" fmla="*/ 2250518 w 2250518"/>
                <a:gd name="connsiteY1" fmla="*/ 5440 h 288710"/>
                <a:gd name="connsiteX2" fmla="*/ 2250518 w 2250518"/>
                <a:gd name="connsiteY2" fmla="*/ 288710 h 288710"/>
                <a:gd name="connsiteX3" fmla="*/ 650095 w 2250518"/>
                <a:gd name="connsiteY3" fmla="*/ 279185 h 288710"/>
                <a:gd name="connsiteX4" fmla="*/ 343138 w 2250518"/>
                <a:gd name="connsiteY4" fmla="*/ 167416 h 288710"/>
                <a:gd name="connsiteX5" fmla="*/ 181212 w 2250518"/>
                <a:gd name="connsiteY5" fmla="*/ 38827 h 288710"/>
                <a:gd name="connsiteX6" fmla="*/ 159557 w 2250518"/>
                <a:gd name="connsiteY6" fmla="*/ 677 h 288710"/>
                <a:gd name="connsiteX0" fmla="*/ 159557 w 2250518"/>
                <a:gd name="connsiteY0" fmla="*/ 677 h 288710"/>
                <a:gd name="connsiteX1" fmla="*/ 2250518 w 2250518"/>
                <a:gd name="connsiteY1" fmla="*/ 5440 h 288710"/>
                <a:gd name="connsiteX2" fmla="*/ 2250518 w 2250518"/>
                <a:gd name="connsiteY2" fmla="*/ 288710 h 288710"/>
                <a:gd name="connsiteX3" fmla="*/ 650095 w 2250518"/>
                <a:gd name="connsiteY3" fmla="*/ 279185 h 288710"/>
                <a:gd name="connsiteX4" fmla="*/ 343138 w 2250518"/>
                <a:gd name="connsiteY4" fmla="*/ 167416 h 288710"/>
                <a:gd name="connsiteX5" fmla="*/ 181212 w 2250518"/>
                <a:gd name="connsiteY5" fmla="*/ 38827 h 288710"/>
                <a:gd name="connsiteX6" fmla="*/ 159557 w 2250518"/>
                <a:gd name="connsiteY6" fmla="*/ 677 h 288710"/>
                <a:gd name="connsiteX0" fmla="*/ 159557 w 2250518"/>
                <a:gd name="connsiteY0" fmla="*/ 677 h 288710"/>
                <a:gd name="connsiteX1" fmla="*/ 2250518 w 2250518"/>
                <a:gd name="connsiteY1" fmla="*/ 5440 h 288710"/>
                <a:gd name="connsiteX2" fmla="*/ 2250518 w 2250518"/>
                <a:gd name="connsiteY2" fmla="*/ 288710 h 288710"/>
                <a:gd name="connsiteX3" fmla="*/ 650095 w 2250518"/>
                <a:gd name="connsiteY3" fmla="*/ 279185 h 288710"/>
                <a:gd name="connsiteX4" fmla="*/ 212169 w 2250518"/>
                <a:gd name="connsiteY4" fmla="*/ 53116 h 288710"/>
                <a:gd name="connsiteX5" fmla="*/ 181212 w 2250518"/>
                <a:gd name="connsiteY5" fmla="*/ 38827 h 288710"/>
                <a:gd name="connsiteX6" fmla="*/ 159557 w 2250518"/>
                <a:gd name="connsiteY6" fmla="*/ 677 h 288710"/>
                <a:gd name="connsiteX0" fmla="*/ 159557 w 2250518"/>
                <a:gd name="connsiteY0" fmla="*/ 677 h 288710"/>
                <a:gd name="connsiteX1" fmla="*/ 2250518 w 2250518"/>
                <a:gd name="connsiteY1" fmla="*/ 5440 h 288710"/>
                <a:gd name="connsiteX2" fmla="*/ 2250518 w 2250518"/>
                <a:gd name="connsiteY2" fmla="*/ 288710 h 288710"/>
                <a:gd name="connsiteX3" fmla="*/ 650095 w 2250518"/>
                <a:gd name="connsiteY3" fmla="*/ 279185 h 288710"/>
                <a:gd name="connsiteX4" fmla="*/ 212169 w 2250518"/>
                <a:gd name="connsiteY4" fmla="*/ 53116 h 288710"/>
                <a:gd name="connsiteX5" fmla="*/ 181212 w 2250518"/>
                <a:gd name="connsiteY5" fmla="*/ 38827 h 288710"/>
                <a:gd name="connsiteX6" fmla="*/ 159557 w 2250518"/>
                <a:gd name="connsiteY6" fmla="*/ 677 h 288710"/>
                <a:gd name="connsiteX0" fmla="*/ 159557 w 2250518"/>
                <a:gd name="connsiteY0" fmla="*/ 677 h 288710"/>
                <a:gd name="connsiteX1" fmla="*/ 2250518 w 2250518"/>
                <a:gd name="connsiteY1" fmla="*/ 5440 h 288710"/>
                <a:gd name="connsiteX2" fmla="*/ 2250518 w 2250518"/>
                <a:gd name="connsiteY2" fmla="*/ 288710 h 288710"/>
                <a:gd name="connsiteX3" fmla="*/ 650095 w 2250518"/>
                <a:gd name="connsiteY3" fmla="*/ 279185 h 288710"/>
                <a:gd name="connsiteX4" fmla="*/ 307419 w 2250518"/>
                <a:gd name="connsiteY4" fmla="*/ 122173 h 288710"/>
                <a:gd name="connsiteX5" fmla="*/ 181212 w 2250518"/>
                <a:gd name="connsiteY5" fmla="*/ 38827 h 288710"/>
                <a:gd name="connsiteX6" fmla="*/ 159557 w 2250518"/>
                <a:gd name="connsiteY6" fmla="*/ 677 h 288710"/>
                <a:gd name="connsiteX0" fmla="*/ 159557 w 2250518"/>
                <a:gd name="connsiteY0" fmla="*/ 677 h 288710"/>
                <a:gd name="connsiteX1" fmla="*/ 2250518 w 2250518"/>
                <a:gd name="connsiteY1" fmla="*/ 5440 h 288710"/>
                <a:gd name="connsiteX2" fmla="*/ 2250518 w 2250518"/>
                <a:gd name="connsiteY2" fmla="*/ 288710 h 288710"/>
                <a:gd name="connsiteX3" fmla="*/ 650095 w 2250518"/>
                <a:gd name="connsiteY3" fmla="*/ 279185 h 288710"/>
                <a:gd name="connsiteX4" fmla="*/ 307419 w 2250518"/>
                <a:gd name="connsiteY4" fmla="*/ 122173 h 288710"/>
                <a:gd name="connsiteX5" fmla="*/ 181212 w 2250518"/>
                <a:gd name="connsiteY5" fmla="*/ 38827 h 288710"/>
                <a:gd name="connsiteX6" fmla="*/ 159557 w 2250518"/>
                <a:gd name="connsiteY6" fmla="*/ 677 h 288710"/>
                <a:gd name="connsiteX0" fmla="*/ 159557 w 2250518"/>
                <a:gd name="connsiteY0" fmla="*/ 677 h 288710"/>
                <a:gd name="connsiteX1" fmla="*/ 2250518 w 2250518"/>
                <a:gd name="connsiteY1" fmla="*/ 5440 h 288710"/>
                <a:gd name="connsiteX2" fmla="*/ 2250518 w 2250518"/>
                <a:gd name="connsiteY2" fmla="*/ 288710 h 288710"/>
                <a:gd name="connsiteX3" fmla="*/ 650095 w 2250518"/>
                <a:gd name="connsiteY3" fmla="*/ 279185 h 288710"/>
                <a:gd name="connsiteX4" fmla="*/ 305038 w 2250518"/>
                <a:gd name="connsiteY4" fmla="*/ 136461 h 288710"/>
                <a:gd name="connsiteX5" fmla="*/ 181212 w 2250518"/>
                <a:gd name="connsiteY5" fmla="*/ 38827 h 288710"/>
                <a:gd name="connsiteX6" fmla="*/ 159557 w 2250518"/>
                <a:gd name="connsiteY6" fmla="*/ 677 h 288710"/>
                <a:gd name="connsiteX0" fmla="*/ 159557 w 2250518"/>
                <a:gd name="connsiteY0" fmla="*/ 677 h 288710"/>
                <a:gd name="connsiteX1" fmla="*/ 2250518 w 2250518"/>
                <a:gd name="connsiteY1" fmla="*/ 5440 h 288710"/>
                <a:gd name="connsiteX2" fmla="*/ 2250518 w 2250518"/>
                <a:gd name="connsiteY2" fmla="*/ 288710 h 288710"/>
                <a:gd name="connsiteX3" fmla="*/ 650095 w 2250518"/>
                <a:gd name="connsiteY3" fmla="*/ 279185 h 288710"/>
                <a:gd name="connsiteX4" fmla="*/ 305038 w 2250518"/>
                <a:gd name="connsiteY4" fmla="*/ 136461 h 288710"/>
                <a:gd name="connsiteX5" fmla="*/ 181212 w 2250518"/>
                <a:gd name="connsiteY5" fmla="*/ 38827 h 288710"/>
                <a:gd name="connsiteX6" fmla="*/ 159557 w 2250518"/>
                <a:gd name="connsiteY6" fmla="*/ 677 h 288710"/>
                <a:gd name="connsiteX0" fmla="*/ 157781 w 2248742"/>
                <a:gd name="connsiteY0" fmla="*/ 1039 h 289072"/>
                <a:gd name="connsiteX1" fmla="*/ 2248742 w 2248742"/>
                <a:gd name="connsiteY1" fmla="*/ 5802 h 289072"/>
                <a:gd name="connsiteX2" fmla="*/ 2248742 w 2248742"/>
                <a:gd name="connsiteY2" fmla="*/ 289072 h 289072"/>
                <a:gd name="connsiteX3" fmla="*/ 648319 w 2248742"/>
                <a:gd name="connsiteY3" fmla="*/ 279547 h 289072"/>
                <a:gd name="connsiteX4" fmla="*/ 303262 w 2248742"/>
                <a:gd name="connsiteY4" fmla="*/ 136823 h 289072"/>
                <a:gd name="connsiteX5" fmla="*/ 179436 w 2248742"/>
                <a:gd name="connsiteY5" fmla="*/ 39189 h 289072"/>
                <a:gd name="connsiteX6" fmla="*/ 157781 w 2248742"/>
                <a:gd name="connsiteY6" fmla="*/ 1039 h 289072"/>
                <a:gd name="connsiteX0" fmla="*/ 157781 w 2248742"/>
                <a:gd name="connsiteY0" fmla="*/ 1039 h 289072"/>
                <a:gd name="connsiteX1" fmla="*/ 2248742 w 2248742"/>
                <a:gd name="connsiteY1" fmla="*/ 5802 h 289072"/>
                <a:gd name="connsiteX2" fmla="*/ 2248742 w 2248742"/>
                <a:gd name="connsiteY2" fmla="*/ 289072 h 289072"/>
                <a:gd name="connsiteX3" fmla="*/ 648319 w 2248742"/>
                <a:gd name="connsiteY3" fmla="*/ 279547 h 289072"/>
                <a:gd name="connsiteX4" fmla="*/ 369937 w 2248742"/>
                <a:gd name="connsiteY4" fmla="*/ 179686 h 289072"/>
                <a:gd name="connsiteX5" fmla="*/ 179436 w 2248742"/>
                <a:gd name="connsiteY5" fmla="*/ 39189 h 289072"/>
                <a:gd name="connsiteX6" fmla="*/ 157781 w 2248742"/>
                <a:gd name="connsiteY6" fmla="*/ 1039 h 289072"/>
                <a:gd name="connsiteX0" fmla="*/ 157781 w 2248742"/>
                <a:gd name="connsiteY0" fmla="*/ 1039 h 289072"/>
                <a:gd name="connsiteX1" fmla="*/ 2248742 w 2248742"/>
                <a:gd name="connsiteY1" fmla="*/ 5802 h 289072"/>
                <a:gd name="connsiteX2" fmla="*/ 2248742 w 2248742"/>
                <a:gd name="connsiteY2" fmla="*/ 289072 h 289072"/>
                <a:gd name="connsiteX3" fmla="*/ 648319 w 2248742"/>
                <a:gd name="connsiteY3" fmla="*/ 279547 h 289072"/>
                <a:gd name="connsiteX4" fmla="*/ 253256 w 2248742"/>
                <a:gd name="connsiteY4" fmla="*/ 96342 h 289072"/>
                <a:gd name="connsiteX5" fmla="*/ 179436 w 2248742"/>
                <a:gd name="connsiteY5" fmla="*/ 39189 h 289072"/>
                <a:gd name="connsiteX6" fmla="*/ 157781 w 2248742"/>
                <a:gd name="connsiteY6" fmla="*/ 1039 h 289072"/>
                <a:gd name="connsiteX0" fmla="*/ 141696 w 2232657"/>
                <a:gd name="connsiteY0" fmla="*/ 0 h 288033"/>
                <a:gd name="connsiteX1" fmla="*/ 2232657 w 2232657"/>
                <a:gd name="connsiteY1" fmla="*/ 4763 h 288033"/>
                <a:gd name="connsiteX2" fmla="*/ 2232657 w 2232657"/>
                <a:gd name="connsiteY2" fmla="*/ 288033 h 288033"/>
                <a:gd name="connsiteX3" fmla="*/ 632234 w 2232657"/>
                <a:gd name="connsiteY3" fmla="*/ 278508 h 288033"/>
                <a:gd name="connsiteX4" fmla="*/ 237171 w 2232657"/>
                <a:gd name="connsiteY4" fmla="*/ 95303 h 288033"/>
                <a:gd name="connsiteX5" fmla="*/ 141696 w 2232657"/>
                <a:gd name="connsiteY5" fmla="*/ 0 h 288033"/>
                <a:gd name="connsiteX0" fmla="*/ 116057 w 2340368"/>
                <a:gd name="connsiteY0" fmla="*/ 0 h 285651"/>
                <a:gd name="connsiteX1" fmla="*/ 2340368 w 2340368"/>
                <a:gd name="connsiteY1" fmla="*/ 2381 h 285651"/>
                <a:gd name="connsiteX2" fmla="*/ 2340368 w 2340368"/>
                <a:gd name="connsiteY2" fmla="*/ 285651 h 285651"/>
                <a:gd name="connsiteX3" fmla="*/ 739945 w 2340368"/>
                <a:gd name="connsiteY3" fmla="*/ 276126 h 285651"/>
                <a:gd name="connsiteX4" fmla="*/ 344882 w 2340368"/>
                <a:gd name="connsiteY4" fmla="*/ 92921 h 285651"/>
                <a:gd name="connsiteX5" fmla="*/ 116057 w 2340368"/>
                <a:gd name="connsiteY5" fmla="*/ 0 h 285651"/>
                <a:gd name="connsiteX0" fmla="*/ 0 w 1995486"/>
                <a:gd name="connsiteY0" fmla="*/ 98156 h 290886"/>
                <a:gd name="connsiteX1" fmla="*/ 1995486 w 1995486"/>
                <a:gd name="connsiteY1" fmla="*/ 7616 h 290886"/>
                <a:gd name="connsiteX2" fmla="*/ 1995486 w 1995486"/>
                <a:gd name="connsiteY2" fmla="*/ 290886 h 290886"/>
                <a:gd name="connsiteX3" fmla="*/ 395063 w 1995486"/>
                <a:gd name="connsiteY3" fmla="*/ 281361 h 290886"/>
                <a:gd name="connsiteX4" fmla="*/ 0 w 1995486"/>
                <a:gd name="connsiteY4" fmla="*/ 98156 h 290886"/>
                <a:gd name="connsiteX0" fmla="*/ 0 w 2171699"/>
                <a:gd name="connsiteY0" fmla="*/ 29394 h 312612"/>
                <a:gd name="connsiteX1" fmla="*/ 2171699 w 2171699"/>
                <a:gd name="connsiteY1" fmla="*/ 29342 h 312612"/>
                <a:gd name="connsiteX2" fmla="*/ 2171699 w 2171699"/>
                <a:gd name="connsiteY2" fmla="*/ 312612 h 312612"/>
                <a:gd name="connsiteX3" fmla="*/ 571276 w 2171699"/>
                <a:gd name="connsiteY3" fmla="*/ 303087 h 312612"/>
                <a:gd name="connsiteX4" fmla="*/ 0 w 2171699"/>
                <a:gd name="connsiteY4" fmla="*/ 29394 h 312612"/>
                <a:gd name="connsiteX0" fmla="*/ 0 w 2171699"/>
                <a:gd name="connsiteY0" fmla="*/ 30461 h 311298"/>
                <a:gd name="connsiteX1" fmla="*/ 2171699 w 2171699"/>
                <a:gd name="connsiteY1" fmla="*/ 28028 h 311298"/>
                <a:gd name="connsiteX2" fmla="*/ 2171699 w 2171699"/>
                <a:gd name="connsiteY2" fmla="*/ 311298 h 311298"/>
                <a:gd name="connsiteX3" fmla="*/ 571276 w 2171699"/>
                <a:gd name="connsiteY3" fmla="*/ 301773 h 311298"/>
                <a:gd name="connsiteX4" fmla="*/ 0 w 2171699"/>
                <a:gd name="connsiteY4" fmla="*/ 30461 h 311298"/>
                <a:gd name="connsiteX0" fmla="*/ 0 w 2171699"/>
                <a:gd name="connsiteY0" fmla="*/ 17231 h 298068"/>
                <a:gd name="connsiteX1" fmla="*/ 2171699 w 2171699"/>
                <a:gd name="connsiteY1" fmla="*/ 14798 h 298068"/>
                <a:gd name="connsiteX2" fmla="*/ 2171699 w 2171699"/>
                <a:gd name="connsiteY2" fmla="*/ 298068 h 298068"/>
                <a:gd name="connsiteX3" fmla="*/ 571276 w 2171699"/>
                <a:gd name="connsiteY3" fmla="*/ 288543 h 298068"/>
                <a:gd name="connsiteX4" fmla="*/ 0 w 2171699"/>
                <a:gd name="connsiteY4" fmla="*/ 17231 h 298068"/>
                <a:gd name="connsiteX0" fmla="*/ 0 w 2171699"/>
                <a:gd name="connsiteY0" fmla="*/ 3595 h 284432"/>
                <a:gd name="connsiteX1" fmla="*/ 2171699 w 2171699"/>
                <a:gd name="connsiteY1" fmla="*/ 1162 h 284432"/>
                <a:gd name="connsiteX2" fmla="*/ 2171699 w 2171699"/>
                <a:gd name="connsiteY2" fmla="*/ 284432 h 284432"/>
                <a:gd name="connsiteX3" fmla="*/ 571276 w 2171699"/>
                <a:gd name="connsiteY3" fmla="*/ 274907 h 284432"/>
                <a:gd name="connsiteX4" fmla="*/ 0 w 2171699"/>
                <a:gd name="connsiteY4" fmla="*/ 3595 h 284432"/>
                <a:gd name="connsiteX0" fmla="*/ 0 w 2171699"/>
                <a:gd name="connsiteY0" fmla="*/ 2433 h 283270"/>
                <a:gd name="connsiteX1" fmla="*/ 2171699 w 2171699"/>
                <a:gd name="connsiteY1" fmla="*/ 0 h 283270"/>
                <a:gd name="connsiteX2" fmla="*/ 2171699 w 2171699"/>
                <a:gd name="connsiteY2" fmla="*/ 283270 h 283270"/>
                <a:gd name="connsiteX3" fmla="*/ 571276 w 2171699"/>
                <a:gd name="connsiteY3" fmla="*/ 273745 h 283270"/>
                <a:gd name="connsiteX4" fmla="*/ 0 w 2171699"/>
                <a:gd name="connsiteY4" fmla="*/ 2433 h 283270"/>
                <a:gd name="connsiteX0" fmla="*/ 0 w 2171699"/>
                <a:gd name="connsiteY0" fmla="*/ 2433 h 283270"/>
                <a:gd name="connsiteX1" fmla="*/ 2171699 w 2171699"/>
                <a:gd name="connsiteY1" fmla="*/ 0 h 283270"/>
                <a:gd name="connsiteX2" fmla="*/ 2171699 w 2171699"/>
                <a:gd name="connsiteY2" fmla="*/ 283270 h 283270"/>
                <a:gd name="connsiteX3" fmla="*/ 571276 w 2171699"/>
                <a:gd name="connsiteY3" fmla="*/ 273745 h 283270"/>
                <a:gd name="connsiteX4" fmla="*/ 0 w 2171699"/>
                <a:gd name="connsiteY4" fmla="*/ 2433 h 283270"/>
                <a:gd name="connsiteX0" fmla="*/ 0 w 2171699"/>
                <a:gd name="connsiteY0" fmla="*/ 2433 h 283270"/>
                <a:gd name="connsiteX1" fmla="*/ 2171699 w 2171699"/>
                <a:gd name="connsiteY1" fmla="*/ 0 h 283270"/>
                <a:gd name="connsiteX2" fmla="*/ 2171699 w 2171699"/>
                <a:gd name="connsiteY2" fmla="*/ 283270 h 283270"/>
                <a:gd name="connsiteX3" fmla="*/ 571276 w 2171699"/>
                <a:gd name="connsiteY3" fmla="*/ 273745 h 283270"/>
                <a:gd name="connsiteX4" fmla="*/ 0 w 2171699"/>
                <a:gd name="connsiteY4" fmla="*/ 2433 h 283270"/>
                <a:gd name="connsiteX0" fmla="*/ 0 w 2171699"/>
                <a:gd name="connsiteY0" fmla="*/ 2433 h 283270"/>
                <a:gd name="connsiteX1" fmla="*/ 2171699 w 2171699"/>
                <a:gd name="connsiteY1" fmla="*/ 0 h 283270"/>
                <a:gd name="connsiteX2" fmla="*/ 2171699 w 2171699"/>
                <a:gd name="connsiteY2" fmla="*/ 283270 h 283270"/>
                <a:gd name="connsiteX3" fmla="*/ 571276 w 2171699"/>
                <a:gd name="connsiteY3" fmla="*/ 273745 h 283270"/>
                <a:gd name="connsiteX4" fmla="*/ 0 w 2171699"/>
                <a:gd name="connsiteY4" fmla="*/ 2433 h 283270"/>
                <a:gd name="connsiteX0" fmla="*/ 0 w 2171699"/>
                <a:gd name="connsiteY0" fmla="*/ 2433 h 283270"/>
                <a:gd name="connsiteX1" fmla="*/ 2171699 w 2171699"/>
                <a:gd name="connsiteY1" fmla="*/ 0 h 283270"/>
                <a:gd name="connsiteX2" fmla="*/ 2171699 w 2171699"/>
                <a:gd name="connsiteY2" fmla="*/ 283270 h 283270"/>
                <a:gd name="connsiteX3" fmla="*/ 571276 w 2171699"/>
                <a:gd name="connsiteY3" fmla="*/ 273745 h 283270"/>
                <a:gd name="connsiteX4" fmla="*/ 0 w 2171699"/>
                <a:gd name="connsiteY4" fmla="*/ 2433 h 283270"/>
                <a:gd name="connsiteX0" fmla="*/ 0 w 2171699"/>
                <a:gd name="connsiteY0" fmla="*/ 2433 h 283270"/>
                <a:gd name="connsiteX1" fmla="*/ 2171699 w 2171699"/>
                <a:gd name="connsiteY1" fmla="*/ 0 h 283270"/>
                <a:gd name="connsiteX2" fmla="*/ 2171699 w 2171699"/>
                <a:gd name="connsiteY2" fmla="*/ 283270 h 283270"/>
                <a:gd name="connsiteX3" fmla="*/ 571276 w 2171699"/>
                <a:gd name="connsiteY3" fmla="*/ 273745 h 283270"/>
                <a:gd name="connsiteX4" fmla="*/ 0 w 2171699"/>
                <a:gd name="connsiteY4" fmla="*/ 2433 h 283270"/>
                <a:gd name="connsiteX0" fmla="*/ 0 w 2171699"/>
                <a:gd name="connsiteY0" fmla="*/ 2433 h 284295"/>
                <a:gd name="connsiteX1" fmla="*/ 2171699 w 2171699"/>
                <a:gd name="connsiteY1" fmla="*/ 0 h 284295"/>
                <a:gd name="connsiteX2" fmla="*/ 2171699 w 2171699"/>
                <a:gd name="connsiteY2" fmla="*/ 283270 h 284295"/>
                <a:gd name="connsiteX3" fmla="*/ 573657 w 2171699"/>
                <a:gd name="connsiteY3" fmla="*/ 280889 h 284295"/>
                <a:gd name="connsiteX4" fmla="*/ 0 w 2171699"/>
                <a:gd name="connsiteY4" fmla="*/ 2433 h 284295"/>
                <a:gd name="connsiteX0" fmla="*/ 0 w 2171699"/>
                <a:gd name="connsiteY0" fmla="*/ 2433 h 283270"/>
                <a:gd name="connsiteX1" fmla="*/ 2171699 w 2171699"/>
                <a:gd name="connsiteY1" fmla="*/ 0 h 283270"/>
                <a:gd name="connsiteX2" fmla="*/ 2171699 w 2171699"/>
                <a:gd name="connsiteY2" fmla="*/ 283270 h 283270"/>
                <a:gd name="connsiteX3" fmla="*/ 573657 w 2171699"/>
                <a:gd name="connsiteY3" fmla="*/ 280889 h 283270"/>
                <a:gd name="connsiteX4" fmla="*/ 0 w 2171699"/>
                <a:gd name="connsiteY4" fmla="*/ 2433 h 283270"/>
                <a:gd name="connsiteX0" fmla="*/ 0 w 2171699"/>
                <a:gd name="connsiteY0" fmla="*/ 2433 h 283270"/>
                <a:gd name="connsiteX1" fmla="*/ 2171699 w 2171699"/>
                <a:gd name="connsiteY1" fmla="*/ 0 h 283270"/>
                <a:gd name="connsiteX2" fmla="*/ 2171699 w 2171699"/>
                <a:gd name="connsiteY2" fmla="*/ 283270 h 283270"/>
                <a:gd name="connsiteX3" fmla="*/ 573657 w 2171699"/>
                <a:gd name="connsiteY3" fmla="*/ 280889 h 283270"/>
                <a:gd name="connsiteX4" fmla="*/ 0 w 2171699"/>
                <a:gd name="connsiteY4" fmla="*/ 2433 h 283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71699" h="283270">
                  <a:moveTo>
                    <a:pt x="0" y="2433"/>
                  </a:moveTo>
                  <a:lnTo>
                    <a:pt x="2171699" y="0"/>
                  </a:lnTo>
                  <a:lnTo>
                    <a:pt x="2171699" y="283270"/>
                  </a:lnTo>
                  <a:lnTo>
                    <a:pt x="573657" y="280889"/>
                  </a:lnTo>
                  <a:cubicBezTo>
                    <a:pt x="303783" y="302344"/>
                    <a:pt x="189273" y="25030"/>
                    <a:pt x="0" y="2433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>
              <a:noFill/>
              <a:miter lim="800000"/>
              <a:headEnd/>
              <a:tailEnd/>
            </a:ln>
            <a:effectLst>
              <a:outerShdw blurRad="50800" dist="38100" dir="8100000" algn="tr" rotWithShape="0">
                <a:prstClr val="black">
                  <a:alpha val="5000"/>
                </a:prstClr>
              </a:outerShdw>
            </a:effectLst>
          </p:spPr>
          <p:txBody>
            <a:bodyPr wrap="none" rtlCol="0" anchor="ctr"/>
            <a:lstStyle/>
            <a:p>
              <a:pPr algn="ctr"/>
              <a:endParaRPr lang="ko-KR" altLang="en-US" sz="1000" b="1">
                <a:solidFill>
                  <a:schemeClr val="bg1"/>
                </a:solidFill>
              </a:endParaRPr>
            </a:p>
          </p:txBody>
        </p:sp>
        <p:sp>
          <p:nvSpPr>
            <p:cNvPr id="12" name="직사각형 11"/>
            <p:cNvSpPr/>
            <p:nvPr/>
          </p:nvSpPr>
          <p:spPr bwMode="auto">
            <a:xfrm>
              <a:off x="6971372" y="114360"/>
              <a:ext cx="2171699" cy="283270"/>
            </a:xfrm>
            <a:custGeom>
              <a:avLst/>
              <a:gdLst>
                <a:gd name="connsiteX0" fmla="*/ 0 w 2195736"/>
                <a:gd name="connsiteY0" fmla="*/ 0 h 283270"/>
                <a:gd name="connsiteX1" fmla="*/ 2195736 w 2195736"/>
                <a:gd name="connsiteY1" fmla="*/ 0 h 283270"/>
                <a:gd name="connsiteX2" fmla="*/ 2195736 w 2195736"/>
                <a:gd name="connsiteY2" fmla="*/ 283270 h 283270"/>
                <a:gd name="connsiteX3" fmla="*/ 0 w 2195736"/>
                <a:gd name="connsiteY3" fmla="*/ 283270 h 283270"/>
                <a:gd name="connsiteX4" fmla="*/ 0 w 2195736"/>
                <a:gd name="connsiteY4" fmla="*/ 0 h 283270"/>
                <a:gd name="connsiteX0" fmla="*/ 0 w 2195736"/>
                <a:gd name="connsiteY0" fmla="*/ 0 h 283270"/>
                <a:gd name="connsiteX1" fmla="*/ 2195736 w 2195736"/>
                <a:gd name="connsiteY1" fmla="*/ 0 h 283270"/>
                <a:gd name="connsiteX2" fmla="*/ 2195736 w 2195736"/>
                <a:gd name="connsiteY2" fmla="*/ 283270 h 283270"/>
                <a:gd name="connsiteX3" fmla="*/ 504825 w 2195736"/>
                <a:gd name="connsiteY3" fmla="*/ 283270 h 283270"/>
                <a:gd name="connsiteX4" fmla="*/ 0 w 2195736"/>
                <a:gd name="connsiteY4" fmla="*/ 0 h 283270"/>
                <a:gd name="connsiteX0" fmla="*/ 0 w 2195736"/>
                <a:gd name="connsiteY0" fmla="*/ 0 h 283270"/>
                <a:gd name="connsiteX1" fmla="*/ 2195736 w 2195736"/>
                <a:gd name="connsiteY1" fmla="*/ 0 h 283270"/>
                <a:gd name="connsiteX2" fmla="*/ 2195736 w 2195736"/>
                <a:gd name="connsiteY2" fmla="*/ 283270 h 283270"/>
                <a:gd name="connsiteX3" fmla="*/ 504825 w 2195736"/>
                <a:gd name="connsiteY3" fmla="*/ 283270 h 283270"/>
                <a:gd name="connsiteX4" fmla="*/ 0 w 2195736"/>
                <a:gd name="connsiteY4" fmla="*/ 0 h 283270"/>
                <a:gd name="connsiteX0" fmla="*/ 124669 w 2320405"/>
                <a:gd name="connsiteY0" fmla="*/ 0 h 283270"/>
                <a:gd name="connsiteX1" fmla="*/ 2320405 w 2320405"/>
                <a:gd name="connsiteY1" fmla="*/ 0 h 283270"/>
                <a:gd name="connsiteX2" fmla="*/ 2320405 w 2320405"/>
                <a:gd name="connsiteY2" fmla="*/ 283270 h 283270"/>
                <a:gd name="connsiteX3" fmla="*/ 629494 w 2320405"/>
                <a:gd name="connsiteY3" fmla="*/ 283270 h 283270"/>
                <a:gd name="connsiteX4" fmla="*/ 310630 w 2320405"/>
                <a:gd name="connsiteY4" fmla="*/ 123875 h 283270"/>
                <a:gd name="connsiteX5" fmla="*/ 124669 w 2320405"/>
                <a:gd name="connsiteY5" fmla="*/ 0 h 283270"/>
                <a:gd name="connsiteX0" fmla="*/ 124669 w 2320405"/>
                <a:gd name="connsiteY0" fmla="*/ 0 h 283270"/>
                <a:gd name="connsiteX1" fmla="*/ 2320405 w 2320405"/>
                <a:gd name="connsiteY1" fmla="*/ 0 h 283270"/>
                <a:gd name="connsiteX2" fmla="*/ 2320405 w 2320405"/>
                <a:gd name="connsiteY2" fmla="*/ 283270 h 283270"/>
                <a:gd name="connsiteX3" fmla="*/ 629494 w 2320405"/>
                <a:gd name="connsiteY3" fmla="*/ 283270 h 283270"/>
                <a:gd name="connsiteX4" fmla="*/ 310630 w 2320405"/>
                <a:gd name="connsiteY4" fmla="*/ 123875 h 283270"/>
                <a:gd name="connsiteX5" fmla="*/ 124669 w 2320405"/>
                <a:gd name="connsiteY5" fmla="*/ 0 h 283270"/>
                <a:gd name="connsiteX0" fmla="*/ 137340 w 2333076"/>
                <a:gd name="connsiteY0" fmla="*/ 0 h 283270"/>
                <a:gd name="connsiteX1" fmla="*/ 2333076 w 2333076"/>
                <a:gd name="connsiteY1" fmla="*/ 0 h 283270"/>
                <a:gd name="connsiteX2" fmla="*/ 2333076 w 2333076"/>
                <a:gd name="connsiteY2" fmla="*/ 283270 h 283270"/>
                <a:gd name="connsiteX3" fmla="*/ 642165 w 2333076"/>
                <a:gd name="connsiteY3" fmla="*/ 283270 h 283270"/>
                <a:gd name="connsiteX4" fmla="*/ 259007 w 2333076"/>
                <a:gd name="connsiteY4" fmla="*/ 31006 h 283270"/>
                <a:gd name="connsiteX5" fmla="*/ 137340 w 2333076"/>
                <a:gd name="connsiteY5" fmla="*/ 0 h 283270"/>
                <a:gd name="connsiteX0" fmla="*/ 137340 w 2333076"/>
                <a:gd name="connsiteY0" fmla="*/ 0 h 283270"/>
                <a:gd name="connsiteX1" fmla="*/ 2333076 w 2333076"/>
                <a:gd name="connsiteY1" fmla="*/ 0 h 283270"/>
                <a:gd name="connsiteX2" fmla="*/ 2333076 w 2333076"/>
                <a:gd name="connsiteY2" fmla="*/ 283270 h 283270"/>
                <a:gd name="connsiteX3" fmla="*/ 642165 w 2333076"/>
                <a:gd name="connsiteY3" fmla="*/ 283270 h 283270"/>
                <a:gd name="connsiteX4" fmla="*/ 259007 w 2333076"/>
                <a:gd name="connsiteY4" fmla="*/ 31006 h 283270"/>
                <a:gd name="connsiteX5" fmla="*/ 137340 w 2333076"/>
                <a:gd name="connsiteY5" fmla="*/ 0 h 283270"/>
                <a:gd name="connsiteX0" fmla="*/ 137340 w 2333076"/>
                <a:gd name="connsiteY0" fmla="*/ 0 h 283270"/>
                <a:gd name="connsiteX1" fmla="*/ 2333076 w 2333076"/>
                <a:gd name="connsiteY1" fmla="*/ 0 h 283270"/>
                <a:gd name="connsiteX2" fmla="*/ 2333076 w 2333076"/>
                <a:gd name="connsiteY2" fmla="*/ 283270 h 283270"/>
                <a:gd name="connsiteX3" fmla="*/ 642165 w 2333076"/>
                <a:gd name="connsiteY3" fmla="*/ 283270 h 283270"/>
                <a:gd name="connsiteX4" fmla="*/ 259007 w 2333076"/>
                <a:gd name="connsiteY4" fmla="*/ 31006 h 283270"/>
                <a:gd name="connsiteX5" fmla="*/ 137340 w 2333076"/>
                <a:gd name="connsiteY5" fmla="*/ 0 h 283270"/>
                <a:gd name="connsiteX0" fmla="*/ 161312 w 2261798"/>
                <a:gd name="connsiteY0" fmla="*/ 0 h 288033"/>
                <a:gd name="connsiteX1" fmla="*/ 2261798 w 2261798"/>
                <a:gd name="connsiteY1" fmla="*/ 4763 h 288033"/>
                <a:gd name="connsiteX2" fmla="*/ 2261798 w 2261798"/>
                <a:gd name="connsiteY2" fmla="*/ 288033 h 288033"/>
                <a:gd name="connsiteX3" fmla="*/ 570887 w 2261798"/>
                <a:gd name="connsiteY3" fmla="*/ 288033 h 288033"/>
                <a:gd name="connsiteX4" fmla="*/ 187729 w 2261798"/>
                <a:gd name="connsiteY4" fmla="*/ 35769 h 288033"/>
                <a:gd name="connsiteX5" fmla="*/ 161312 w 2261798"/>
                <a:gd name="connsiteY5" fmla="*/ 0 h 288033"/>
                <a:gd name="connsiteX0" fmla="*/ 164142 w 2255103"/>
                <a:gd name="connsiteY0" fmla="*/ 0 h 288033"/>
                <a:gd name="connsiteX1" fmla="*/ 2255103 w 2255103"/>
                <a:gd name="connsiteY1" fmla="*/ 4763 h 288033"/>
                <a:gd name="connsiteX2" fmla="*/ 2255103 w 2255103"/>
                <a:gd name="connsiteY2" fmla="*/ 288033 h 288033"/>
                <a:gd name="connsiteX3" fmla="*/ 564192 w 2255103"/>
                <a:gd name="connsiteY3" fmla="*/ 288033 h 288033"/>
                <a:gd name="connsiteX4" fmla="*/ 181034 w 2255103"/>
                <a:gd name="connsiteY4" fmla="*/ 35769 h 288033"/>
                <a:gd name="connsiteX5" fmla="*/ 164142 w 2255103"/>
                <a:gd name="connsiteY5" fmla="*/ 0 h 288033"/>
                <a:gd name="connsiteX0" fmla="*/ 160988 w 2251949"/>
                <a:gd name="connsiteY0" fmla="*/ 1095 h 289128"/>
                <a:gd name="connsiteX1" fmla="*/ 2251949 w 2251949"/>
                <a:gd name="connsiteY1" fmla="*/ 5858 h 289128"/>
                <a:gd name="connsiteX2" fmla="*/ 2251949 w 2251949"/>
                <a:gd name="connsiteY2" fmla="*/ 289128 h 289128"/>
                <a:gd name="connsiteX3" fmla="*/ 561038 w 2251949"/>
                <a:gd name="connsiteY3" fmla="*/ 289128 h 289128"/>
                <a:gd name="connsiteX4" fmla="*/ 177880 w 2251949"/>
                <a:gd name="connsiteY4" fmla="*/ 36864 h 289128"/>
                <a:gd name="connsiteX5" fmla="*/ 160988 w 2251949"/>
                <a:gd name="connsiteY5" fmla="*/ 1095 h 289128"/>
                <a:gd name="connsiteX0" fmla="*/ 160988 w 2251949"/>
                <a:gd name="connsiteY0" fmla="*/ 1095 h 289128"/>
                <a:gd name="connsiteX1" fmla="*/ 2251949 w 2251949"/>
                <a:gd name="connsiteY1" fmla="*/ 5858 h 289128"/>
                <a:gd name="connsiteX2" fmla="*/ 2251949 w 2251949"/>
                <a:gd name="connsiteY2" fmla="*/ 289128 h 289128"/>
                <a:gd name="connsiteX3" fmla="*/ 561038 w 2251949"/>
                <a:gd name="connsiteY3" fmla="*/ 289128 h 289128"/>
                <a:gd name="connsiteX4" fmla="*/ 177880 w 2251949"/>
                <a:gd name="connsiteY4" fmla="*/ 36864 h 289128"/>
                <a:gd name="connsiteX5" fmla="*/ 160988 w 2251949"/>
                <a:gd name="connsiteY5" fmla="*/ 1095 h 289128"/>
                <a:gd name="connsiteX0" fmla="*/ 159557 w 2250518"/>
                <a:gd name="connsiteY0" fmla="*/ 677 h 288710"/>
                <a:gd name="connsiteX1" fmla="*/ 2250518 w 2250518"/>
                <a:gd name="connsiteY1" fmla="*/ 5440 h 288710"/>
                <a:gd name="connsiteX2" fmla="*/ 2250518 w 2250518"/>
                <a:gd name="connsiteY2" fmla="*/ 288710 h 288710"/>
                <a:gd name="connsiteX3" fmla="*/ 559607 w 2250518"/>
                <a:gd name="connsiteY3" fmla="*/ 288710 h 288710"/>
                <a:gd name="connsiteX4" fmla="*/ 181212 w 2250518"/>
                <a:gd name="connsiteY4" fmla="*/ 38827 h 288710"/>
                <a:gd name="connsiteX5" fmla="*/ 159557 w 2250518"/>
                <a:gd name="connsiteY5" fmla="*/ 677 h 288710"/>
                <a:gd name="connsiteX0" fmla="*/ 159557 w 2250518"/>
                <a:gd name="connsiteY0" fmla="*/ 677 h 288710"/>
                <a:gd name="connsiteX1" fmla="*/ 2250518 w 2250518"/>
                <a:gd name="connsiteY1" fmla="*/ 5440 h 288710"/>
                <a:gd name="connsiteX2" fmla="*/ 2250518 w 2250518"/>
                <a:gd name="connsiteY2" fmla="*/ 288710 h 288710"/>
                <a:gd name="connsiteX3" fmla="*/ 559607 w 2250518"/>
                <a:gd name="connsiteY3" fmla="*/ 288710 h 288710"/>
                <a:gd name="connsiteX4" fmla="*/ 331231 w 2250518"/>
                <a:gd name="connsiteY4" fmla="*/ 174560 h 288710"/>
                <a:gd name="connsiteX5" fmla="*/ 181212 w 2250518"/>
                <a:gd name="connsiteY5" fmla="*/ 38827 h 288710"/>
                <a:gd name="connsiteX6" fmla="*/ 159557 w 2250518"/>
                <a:gd name="connsiteY6" fmla="*/ 677 h 288710"/>
                <a:gd name="connsiteX0" fmla="*/ 159557 w 2250518"/>
                <a:gd name="connsiteY0" fmla="*/ 677 h 288710"/>
                <a:gd name="connsiteX1" fmla="*/ 2250518 w 2250518"/>
                <a:gd name="connsiteY1" fmla="*/ 5440 h 288710"/>
                <a:gd name="connsiteX2" fmla="*/ 2250518 w 2250518"/>
                <a:gd name="connsiteY2" fmla="*/ 288710 h 288710"/>
                <a:gd name="connsiteX3" fmla="*/ 559607 w 2250518"/>
                <a:gd name="connsiteY3" fmla="*/ 288710 h 288710"/>
                <a:gd name="connsiteX4" fmla="*/ 331231 w 2250518"/>
                <a:gd name="connsiteY4" fmla="*/ 174560 h 288710"/>
                <a:gd name="connsiteX5" fmla="*/ 181212 w 2250518"/>
                <a:gd name="connsiteY5" fmla="*/ 38827 h 288710"/>
                <a:gd name="connsiteX6" fmla="*/ 159557 w 2250518"/>
                <a:gd name="connsiteY6" fmla="*/ 677 h 288710"/>
                <a:gd name="connsiteX0" fmla="*/ 159557 w 2250518"/>
                <a:gd name="connsiteY0" fmla="*/ 677 h 288710"/>
                <a:gd name="connsiteX1" fmla="*/ 2250518 w 2250518"/>
                <a:gd name="connsiteY1" fmla="*/ 5440 h 288710"/>
                <a:gd name="connsiteX2" fmla="*/ 2250518 w 2250518"/>
                <a:gd name="connsiteY2" fmla="*/ 288710 h 288710"/>
                <a:gd name="connsiteX3" fmla="*/ 650095 w 2250518"/>
                <a:gd name="connsiteY3" fmla="*/ 279185 h 288710"/>
                <a:gd name="connsiteX4" fmla="*/ 331231 w 2250518"/>
                <a:gd name="connsiteY4" fmla="*/ 174560 h 288710"/>
                <a:gd name="connsiteX5" fmla="*/ 181212 w 2250518"/>
                <a:gd name="connsiteY5" fmla="*/ 38827 h 288710"/>
                <a:gd name="connsiteX6" fmla="*/ 159557 w 2250518"/>
                <a:gd name="connsiteY6" fmla="*/ 677 h 288710"/>
                <a:gd name="connsiteX0" fmla="*/ 159557 w 2250518"/>
                <a:gd name="connsiteY0" fmla="*/ 677 h 288710"/>
                <a:gd name="connsiteX1" fmla="*/ 2250518 w 2250518"/>
                <a:gd name="connsiteY1" fmla="*/ 5440 h 288710"/>
                <a:gd name="connsiteX2" fmla="*/ 2250518 w 2250518"/>
                <a:gd name="connsiteY2" fmla="*/ 288710 h 288710"/>
                <a:gd name="connsiteX3" fmla="*/ 650095 w 2250518"/>
                <a:gd name="connsiteY3" fmla="*/ 279185 h 288710"/>
                <a:gd name="connsiteX4" fmla="*/ 343138 w 2250518"/>
                <a:gd name="connsiteY4" fmla="*/ 167416 h 288710"/>
                <a:gd name="connsiteX5" fmla="*/ 181212 w 2250518"/>
                <a:gd name="connsiteY5" fmla="*/ 38827 h 288710"/>
                <a:gd name="connsiteX6" fmla="*/ 159557 w 2250518"/>
                <a:gd name="connsiteY6" fmla="*/ 677 h 288710"/>
                <a:gd name="connsiteX0" fmla="*/ 159557 w 2250518"/>
                <a:gd name="connsiteY0" fmla="*/ 677 h 288710"/>
                <a:gd name="connsiteX1" fmla="*/ 2250518 w 2250518"/>
                <a:gd name="connsiteY1" fmla="*/ 5440 h 288710"/>
                <a:gd name="connsiteX2" fmla="*/ 2250518 w 2250518"/>
                <a:gd name="connsiteY2" fmla="*/ 288710 h 288710"/>
                <a:gd name="connsiteX3" fmla="*/ 650095 w 2250518"/>
                <a:gd name="connsiteY3" fmla="*/ 279185 h 288710"/>
                <a:gd name="connsiteX4" fmla="*/ 343138 w 2250518"/>
                <a:gd name="connsiteY4" fmla="*/ 167416 h 288710"/>
                <a:gd name="connsiteX5" fmla="*/ 181212 w 2250518"/>
                <a:gd name="connsiteY5" fmla="*/ 38827 h 288710"/>
                <a:gd name="connsiteX6" fmla="*/ 159557 w 2250518"/>
                <a:gd name="connsiteY6" fmla="*/ 677 h 288710"/>
                <a:gd name="connsiteX0" fmla="*/ 159557 w 2250518"/>
                <a:gd name="connsiteY0" fmla="*/ 677 h 288710"/>
                <a:gd name="connsiteX1" fmla="*/ 2250518 w 2250518"/>
                <a:gd name="connsiteY1" fmla="*/ 5440 h 288710"/>
                <a:gd name="connsiteX2" fmla="*/ 2250518 w 2250518"/>
                <a:gd name="connsiteY2" fmla="*/ 288710 h 288710"/>
                <a:gd name="connsiteX3" fmla="*/ 650095 w 2250518"/>
                <a:gd name="connsiteY3" fmla="*/ 279185 h 288710"/>
                <a:gd name="connsiteX4" fmla="*/ 212169 w 2250518"/>
                <a:gd name="connsiteY4" fmla="*/ 53116 h 288710"/>
                <a:gd name="connsiteX5" fmla="*/ 181212 w 2250518"/>
                <a:gd name="connsiteY5" fmla="*/ 38827 h 288710"/>
                <a:gd name="connsiteX6" fmla="*/ 159557 w 2250518"/>
                <a:gd name="connsiteY6" fmla="*/ 677 h 288710"/>
                <a:gd name="connsiteX0" fmla="*/ 159557 w 2250518"/>
                <a:gd name="connsiteY0" fmla="*/ 677 h 288710"/>
                <a:gd name="connsiteX1" fmla="*/ 2250518 w 2250518"/>
                <a:gd name="connsiteY1" fmla="*/ 5440 h 288710"/>
                <a:gd name="connsiteX2" fmla="*/ 2250518 w 2250518"/>
                <a:gd name="connsiteY2" fmla="*/ 288710 h 288710"/>
                <a:gd name="connsiteX3" fmla="*/ 650095 w 2250518"/>
                <a:gd name="connsiteY3" fmla="*/ 279185 h 288710"/>
                <a:gd name="connsiteX4" fmla="*/ 212169 w 2250518"/>
                <a:gd name="connsiteY4" fmla="*/ 53116 h 288710"/>
                <a:gd name="connsiteX5" fmla="*/ 181212 w 2250518"/>
                <a:gd name="connsiteY5" fmla="*/ 38827 h 288710"/>
                <a:gd name="connsiteX6" fmla="*/ 159557 w 2250518"/>
                <a:gd name="connsiteY6" fmla="*/ 677 h 288710"/>
                <a:gd name="connsiteX0" fmla="*/ 159557 w 2250518"/>
                <a:gd name="connsiteY0" fmla="*/ 677 h 288710"/>
                <a:gd name="connsiteX1" fmla="*/ 2250518 w 2250518"/>
                <a:gd name="connsiteY1" fmla="*/ 5440 h 288710"/>
                <a:gd name="connsiteX2" fmla="*/ 2250518 w 2250518"/>
                <a:gd name="connsiteY2" fmla="*/ 288710 h 288710"/>
                <a:gd name="connsiteX3" fmla="*/ 650095 w 2250518"/>
                <a:gd name="connsiteY3" fmla="*/ 279185 h 288710"/>
                <a:gd name="connsiteX4" fmla="*/ 307419 w 2250518"/>
                <a:gd name="connsiteY4" fmla="*/ 122173 h 288710"/>
                <a:gd name="connsiteX5" fmla="*/ 181212 w 2250518"/>
                <a:gd name="connsiteY5" fmla="*/ 38827 h 288710"/>
                <a:gd name="connsiteX6" fmla="*/ 159557 w 2250518"/>
                <a:gd name="connsiteY6" fmla="*/ 677 h 288710"/>
                <a:gd name="connsiteX0" fmla="*/ 159557 w 2250518"/>
                <a:gd name="connsiteY0" fmla="*/ 677 h 288710"/>
                <a:gd name="connsiteX1" fmla="*/ 2250518 w 2250518"/>
                <a:gd name="connsiteY1" fmla="*/ 5440 h 288710"/>
                <a:gd name="connsiteX2" fmla="*/ 2250518 w 2250518"/>
                <a:gd name="connsiteY2" fmla="*/ 288710 h 288710"/>
                <a:gd name="connsiteX3" fmla="*/ 650095 w 2250518"/>
                <a:gd name="connsiteY3" fmla="*/ 279185 h 288710"/>
                <a:gd name="connsiteX4" fmla="*/ 307419 w 2250518"/>
                <a:gd name="connsiteY4" fmla="*/ 122173 h 288710"/>
                <a:gd name="connsiteX5" fmla="*/ 181212 w 2250518"/>
                <a:gd name="connsiteY5" fmla="*/ 38827 h 288710"/>
                <a:gd name="connsiteX6" fmla="*/ 159557 w 2250518"/>
                <a:gd name="connsiteY6" fmla="*/ 677 h 288710"/>
                <a:gd name="connsiteX0" fmla="*/ 159557 w 2250518"/>
                <a:gd name="connsiteY0" fmla="*/ 677 h 288710"/>
                <a:gd name="connsiteX1" fmla="*/ 2250518 w 2250518"/>
                <a:gd name="connsiteY1" fmla="*/ 5440 h 288710"/>
                <a:gd name="connsiteX2" fmla="*/ 2250518 w 2250518"/>
                <a:gd name="connsiteY2" fmla="*/ 288710 h 288710"/>
                <a:gd name="connsiteX3" fmla="*/ 650095 w 2250518"/>
                <a:gd name="connsiteY3" fmla="*/ 279185 h 288710"/>
                <a:gd name="connsiteX4" fmla="*/ 305038 w 2250518"/>
                <a:gd name="connsiteY4" fmla="*/ 136461 h 288710"/>
                <a:gd name="connsiteX5" fmla="*/ 181212 w 2250518"/>
                <a:gd name="connsiteY5" fmla="*/ 38827 h 288710"/>
                <a:gd name="connsiteX6" fmla="*/ 159557 w 2250518"/>
                <a:gd name="connsiteY6" fmla="*/ 677 h 288710"/>
                <a:gd name="connsiteX0" fmla="*/ 159557 w 2250518"/>
                <a:gd name="connsiteY0" fmla="*/ 677 h 288710"/>
                <a:gd name="connsiteX1" fmla="*/ 2250518 w 2250518"/>
                <a:gd name="connsiteY1" fmla="*/ 5440 h 288710"/>
                <a:gd name="connsiteX2" fmla="*/ 2250518 w 2250518"/>
                <a:gd name="connsiteY2" fmla="*/ 288710 h 288710"/>
                <a:gd name="connsiteX3" fmla="*/ 650095 w 2250518"/>
                <a:gd name="connsiteY3" fmla="*/ 279185 h 288710"/>
                <a:gd name="connsiteX4" fmla="*/ 305038 w 2250518"/>
                <a:gd name="connsiteY4" fmla="*/ 136461 h 288710"/>
                <a:gd name="connsiteX5" fmla="*/ 181212 w 2250518"/>
                <a:gd name="connsiteY5" fmla="*/ 38827 h 288710"/>
                <a:gd name="connsiteX6" fmla="*/ 159557 w 2250518"/>
                <a:gd name="connsiteY6" fmla="*/ 677 h 288710"/>
                <a:gd name="connsiteX0" fmla="*/ 157781 w 2248742"/>
                <a:gd name="connsiteY0" fmla="*/ 1039 h 289072"/>
                <a:gd name="connsiteX1" fmla="*/ 2248742 w 2248742"/>
                <a:gd name="connsiteY1" fmla="*/ 5802 h 289072"/>
                <a:gd name="connsiteX2" fmla="*/ 2248742 w 2248742"/>
                <a:gd name="connsiteY2" fmla="*/ 289072 h 289072"/>
                <a:gd name="connsiteX3" fmla="*/ 648319 w 2248742"/>
                <a:gd name="connsiteY3" fmla="*/ 279547 h 289072"/>
                <a:gd name="connsiteX4" fmla="*/ 303262 w 2248742"/>
                <a:gd name="connsiteY4" fmla="*/ 136823 h 289072"/>
                <a:gd name="connsiteX5" fmla="*/ 179436 w 2248742"/>
                <a:gd name="connsiteY5" fmla="*/ 39189 h 289072"/>
                <a:gd name="connsiteX6" fmla="*/ 157781 w 2248742"/>
                <a:gd name="connsiteY6" fmla="*/ 1039 h 289072"/>
                <a:gd name="connsiteX0" fmla="*/ 157781 w 2248742"/>
                <a:gd name="connsiteY0" fmla="*/ 1039 h 289072"/>
                <a:gd name="connsiteX1" fmla="*/ 2248742 w 2248742"/>
                <a:gd name="connsiteY1" fmla="*/ 5802 h 289072"/>
                <a:gd name="connsiteX2" fmla="*/ 2248742 w 2248742"/>
                <a:gd name="connsiteY2" fmla="*/ 289072 h 289072"/>
                <a:gd name="connsiteX3" fmla="*/ 648319 w 2248742"/>
                <a:gd name="connsiteY3" fmla="*/ 279547 h 289072"/>
                <a:gd name="connsiteX4" fmla="*/ 369937 w 2248742"/>
                <a:gd name="connsiteY4" fmla="*/ 179686 h 289072"/>
                <a:gd name="connsiteX5" fmla="*/ 179436 w 2248742"/>
                <a:gd name="connsiteY5" fmla="*/ 39189 h 289072"/>
                <a:gd name="connsiteX6" fmla="*/ 157781 w 2248742"/>
                <a:gd name="connsiteY6" fmla="*/ 1039 h 289072"/>
                <a:gd name="connsiteX0" fmla="*/ 157781 w 2248742"/>
                <a:gd name="connsiteY0" fmla="*/ 1039 h 289072"/>
                <a:gd name="connsiteX1" fmla="*/ 2248742 w 2248742"/>
                <a:gd name="connsiteY1" fmla="*/ 5802 h 289072"/>
                <a:gd name="connsiteX2" fmla="*/ 2248742 w 2248742"/>
                <a:gd name="connsiteY2" fmla="*/ 289072 h 289072"/>
                <a:gd name="connsiteX3" fmla="*/ 648319 w 2248742"/>
                <a:gd name="connsiteY3" fmla="*/ 279547 h 289072"/>
                <a:gd name="connsiteX4" fmla="*/ 253256 w 2248742"/>
                <a:gd name="connsiteY4" fmla="*/ 96342 h 289072"/>
                <a:gd name="connsiteX5" fmla="*/ 179436 w 2248742"/>
                <a:gd name="connsiteY5" fmla="*/ 39189 h 289072"/>
                <a:gd name="connsiteX6" fmla="*/ 157781 w 2248742"/>
                <a:gd name="connsiteY6" fmla="*/ 1039 h 289072"/>
                <a:gd name="connsiteX0" fmla="*/ 141696 w 2232657"/>
                <a:gd name="connsiteY0" fmla="*/ 0 h 288033"/>
                <a:gd name="connsiteX1" fmla="*/ 2232657 w 2232657"/>
                <a:gd name="connsiteY1" fmla="*/ 4763 h 288033"/>
                <a:gd name="connsiteX2" fmla="*/ 2232657 w 2232657"/>
                <a:gd name="connsiteY2" fmla="*/ 288033 h 288033"/>
                <a:gd name="connsiteX3" fmla="*/ 632234 w 2232657"/>
                <a:gd name="connsiteY3" fmla="*/ 278508 h 288033"/>
                <a:gd name="connsiteX4" fmla="*/ 237171 w 2232657"/>
                <a:gd name="connsiteY4" fmla="*/ 95303 h 288033"/>
                <a:gd name="connsiteX5" fmla="*/ 141696 w 2232657"/>
                <a:gd name="connsiteY5" fmla="*/ 0 h 288033"/>
                <a:gd name="connsiteX0" fmla="*/ 116057 w 2340368"/>
                <a:gd name="connsiteY0" fmla="*/ 0 h 285651"/>
                <a:gd name="connsiteX1" fmla="*/ 2340368 w 2340368"/>
                <a:gd name="connsiteY1" fmla="*/ 2381 h 285651"/>
                <a:gd name="connsiteX2" fmla="*/ 2340368 w 2340368"/>
                <a:gd name="connsiteY2" fmla="*/ 285651 h 285651"/>
                <a:gd name="connsiteX3" fmla="*/ 739945 w 2340368"/>
                <a:gd name="connsiteY3" fmla="*/ 276126 h 285651"/>
                <a:gd name="connsiteX4" fmla="*/ 344882 w 2340368"/>
                <a:gd name="connsiteY4" fmla="*/ 92921 h 285651"/>
                <a:gd name="connsiteX5" fmla="*/ 116057 w 2340368"/>
                <a:gd name="connsiteY5" fmla="*/ 0 h 285651"/>
                <a:gd name="connsiteX0" fmla="*/ 0 w 1995486"/>
                <a:gd name="connsiteY0" fmla="*/ 98156 h 290886"/>
                <a:gd name="connsiteX1" fmla="*/ 1995486 w 1995486"/>
                <a:gd name="connsiteY1" fmla="*/ 7616 h 290886"/>
                <a:gd name="connsiteX2" fmla="*/ 1995486 w 1995486"/>
                <a:gd name="connsiteY2" fmla="*/ 290886 h 290886"/>
                <a:gd name="connsiteX3" fmla="*/ 395063 w 1995486"/>
                <a:gd name="connsiteY3" fmla="*/ 281361 h 290886"/>
                <a:gd name="connsiteX4" fmla="*/ 0 w 1995486"/>
                <a:gd name="connsiteY4" fmla="*/ 98156 h 290886"/>
                <a:gd name="connsiteX0" fmla="*/ 0 w 2171699"/>
                <a:gd name="connsiteY0" fmla="*/ 29394 h 312612"/>
                <a:gd name="connsiteX1" fmla="*/ 2171699 w 2171699"/>
                <a:gd name="connsiteY1" fmla="*/ 29342 h 312612"/>
                <a:gd name="connsiteX2" fmla="*/ 2171699 w 2171699"/>
                <a:gd name="connsiteY2" fmla="*/ 312612 h 312612"/>
                <a:gd name="connsiteX3" fmla="*/ 571276 w 2171699"/>
                <a:gd name="connsiteY3" fmla="*/ 303087 h 312612"/>
                <a:gd name="connsiteX4" fmla="*/ 0 w 2171699"/>
                <a:gd name="connsiteY4" fmla="*/ 29394 h 312612"/>
                <a:gd name="connsiteX0" fmla="*/ 0 w 2171699"/>
                <a:gd name="connsiteY0" fmla="*/ 30461 h 311298"/>
                <a:gd name="connsiteX1" fmla="*/ 2171699 w 2171699"/>
                <a:gd name="connsiteY1" fmla="*/ 28028 h 311298"/>
                <a:gd name="connsiteX2" fmla="*/ 2171699 w 2171699"/>
                <a:gd name="connsiteY2" fmla="*/ 311298 h 311298"/>
                <a:gd name="connsiteX3" fmla="*/ 571276 w 2171699"/>
                <a:gd name="connsiteY3" fmla="*/ 301773 h 311298"/>
                <a:gd name="connsiteX4" fmla="*/ 0 w 2171699"/>
                <a:gd name="connsiteY4" fmla="*/ 30461 h 311298"/>
                <a:gd name="connsiteX0" fmla="*/ 0 w 2171699"/>
                <a:gd name="connsiteY0" fmla="*/ 17231 h 298068"/>
                <a:gd name="connsiteX1" fmla="*/ 2171699 w 2171699"/>
                <a:gd name="connsiteY1" fmla="*/ 14798 h 298068"/>
                <a:gd name="connsiteX2" fmla="*/ 2171699 w 2171699"/>
                <a:gd name="connsiteY2" fmla="*/ 298068 h 298068"/>
                <a:gd name="connsiteX3" fmla="*/ 571276 w 2171699"/>
                <a:gd name="connsiteY3" fmla="*/ 288543 h 298068"/>
                <a:gd name="connsiteX4" fmla="*/ 0 w 2171699"/>
                <a:gd name="connsiteY4" fmla="*/ 17231 h 298068"/>
                <a:gd name="connsiteX0" fmla="*/ 0 w 2171699"/>
                <a:gd name="connsiteY0" fmla="*/ 3595 h 284432"/>
                <a:gd name="connsiteX1" fmla="*/ 2171699 w 2171699"/>
                <a:gd name="connsiteY1" fmla="*/ 1162 h 284432"/>
                <a:gd name="connsiteX2" fmla="*/ 2171699 w 2171699"/>
                <a:gd name="connsiteY2" fmla="*/ 284432 h 284432"/>
                <a:gd name="connsiteX3" fmla="*/ 571276 w 2171699"/>
                <a:gd name="connsiteY3" fmla="*/ 274907 h 284432"/>
                <a:gd name="connsiteX4" fmla="*/ 0 w 2171699"/>
                <a:gd name="connsiteY4" fmla="*/ 3595 h 284432"/>
                <a:gd name="connsiteX0" fmla="*/ 0 w 2171699"/>
                <a:gd name="connsiteY0" fmla="*/ 2433 h 283270"/>
                <a:gd name="connsiteX1" fmla="*/ 2171699 w 2171699"/>
                <a:gd name="connsiteY1" fmla="*/ 0 h 283270"/>
                <a:gd name="connsiteX2" fmla="*/ 2171699 w 2171699"/>
                <a:gd name="connsiteY2" fmla="*/ 283270 h 283270"/>
                <a:gd name="connsiteX3" fmla="*/ 571276 w 2171699"/>
                <a:gd name="connsiteY3" fmla="*/ 273745 h 283270"/>
                <a:gd name="connsiteX4" fmla="*/ 0 w 2171699"/>
                <a:gd name="connsiteY4" fmla="*/ 2433 h 283270"/>
                <a:gd name="connsiteX0" fmla="*/ 0 w 2171699"/>
                <a:gd name="connsiteY0" fmla="*/ 2433 h 283270"/>
                <a:gd name="connsiteX1" fmla="*/ 2171699 w 2171699"/>
                <a:gd name="connsiteY1" fmla="*/ 0 h 283270"/>
                <a:gd name="connsiteX2" fmla="*/ 2171699 w 2171699"/>
                <a:gd name="connsiteY2" fmla="*/ 283270 h 283270"/>
                <a:gd name="connsiteX3" fmla="*/ 571276 w 2171699"/>
                <a:gd name="connsiteY3" fmla="*/ 273745 h 283270"/>
                <a:gd name="connsiteX4" fmla="*/ 0 w 2171699"/>
                <a:gd name="connsiteY4" fmla="*/ 2433 h 283270"/>
                <a:gd name="connsiteX0" fmla="*/ 0 w 2171699"/>
                <a:gd name="connsiteY0" fmla="*/ 2433 h 283270"/>
                <a:gd name="connsiteX1" fmla="*/ 2171699 w 2171699"/>
                <a:gd name="connsiteY1" fmla="*/ 0 h 283270"/>
                <a:gd name="connsiteX2" fmla="*/ 2171699 w 2171699"/>
                <a:gd name="connsiteY2" fmla="*/ 283270 h 283270"/>
                <a:gd name="connsiteX3" fmla="*/ 571276 w 2171699"/>
                <a:gd name="connsiteY3" fmla="*/ 273745 h 283270"/>
                <a:gd name="connsiteX4" fmla="*/ 0 w 2171699"/>
                <a:gd name="connsiteY4" fmla="*/ 2433 h 283270"/>
                <a:gd name="connsiteX0" fmla="*/ 0 w 2171699"/>
                <a:gd name="connsiteY0" fmla="*/ 2433 h 283270"/>
                <a:gd name="connsiteX1" fmla="*/ 2171699 w 2171699"/>
                <a:gd name="connsiteY1" fmla="*/ 0 h 283270"/>
                <a:gd name="connsiteX2" fmla="*/ 2171699 w 2171699"/>
                <a:gd name="connsiteY2" fmla="*/ 283270 h 283270"/>
                <a:gd name="connsiteX3" fmla="*/ 571276 w 2171699"/>
                <a:gd name="connsiteY3" fmla="*/ 273745 h 283270"/>
                <a:gd name="connsiteX4" fmla="*/ 0 w 2171699"/>
                <a:gd name="connsiteY4" fmla="*/ 2433 h 283270"/>
                <a:gd name="connsiteX0" fmla="*/ 0 w 2171699"/>
                <a:gd name="connsiteY0" fmla="*/ 2433 h 283270"/>
                <a:gd name="connsiteX1" fmla="*/ 2171699 w 2171699"/>
                <a:gd name="connsiteY1" fmla="*/ 0 h 283270"/>
                <a:gd name="connsiteX2" fmla="*/ 2171699 w 2171699"/>
                <a:gd name="connsiteY2" fmla="*/ 283270 h 283270"/>
                <a:gd name="connsiteX3" fmla="*/ 571276 w 2171699"/>
                <a:gd name="connsiteY3" fmla="*/ 273745 h 283270"/>
                <a:gd name="connsiteX4" fmla="*/ 0 w 2171699"/>
                <a:gd name="connsiteY4" fmla="*/ 2433 h 283270"/>
                <a:gd name="connsiteX0" fmla="*/ 0 w 2171699"/>
                <a:gd name="connsiteY0" fmla="*/ 2433 h 283270"/>
                <a:gd name="connsiteX1" fmla="*/ 2171699 w 2171699"/>
                <a:gd name="connsiteY1" fmla="*/ 0 h 283270"/>
                <a:gd name="connsiteX2" fmla="*/ 2171699 w 2171699"/>
                <a:gd name="connsiteY2" fmla="*/ 283270 h 283270"/>
                <a:gd name="connsiteX3" fmla="*/ 571276 w 2171699"/>
                <a:gd name="connsiteY3" fmla="*/ 273745 h 283270"/>
                <a:gd name="connsiteX4" fmla="*/ 0 w 2171699"/>
                <a:gd name="connsiteY4" fmla="*/ 2433 h 283270"/>
                <a:gd name="connsiteX0" fmla="*/ 0 w 2171699"/>
                <a:gd name="connsiteY0" fmla="*/ 2433 h 284295"/>
                <a:gd name="connsiteX1" fmla="*/ 2171699 w 2171699"/>
                <a:gd name="connsiteY1" fmla="*/ 0 h 284295"/>
                <a:gd name="connsiteX2" fmla="*/ 2171699 w 2171699"/>
                <a:gd name="connsiteY2" fmla="*/ 283270 h 284295"/>
                <a:gd name="connsiteX3" fmla="*/ 573657 w 2171699"/>
                <a:gd name="connsiteY3" fmla="*/ 280889 h 284295"/>
                <a:gd name="connsiteX4" fmla="*/ 0 w 2171699"/>
                <a:gd name="connsiteY4" fmla="*/ 2433 h 284295"/>
                <a:gd name="connsiteX0" fmla="*/ 0 w 2171699"/>
                <a:gd name="connsiteY0" fmla="*/ 2433 h 283270"/>
                <a:gd name="connsiteX1" fmla="*/ 2171699 w 2171699"/>
                <a:gd name="connsiteY1" fmla="*/ 0 h 283270"/>
                <a:gd name="connsiteX2" fmla="*/ 2171699 w 2171699"/>
                <a:gd name="connsiteY2" fmla="*/ 283270 h 283270"/>
                <a:gd name="connsiteX3" fmla="*/ 573657 w 2171699"/>
                <a:gd name="connsiteY3" fmla="*/ 280889 h 283270"/>
                <a:gd name="connsiteX4" fmla="*/ 0 w 2171699"/>
                <a:gd name="connsiteY4" fmla="*/ 2433 h 283270"/>
                <a:gd name="connsiteX0" fmla="*/ 0 w 2171699"/>
                <a:gd name="connsiteY0" fmla="*/ 2433 h 283270"/>
                <a:gd name="connsiteX1" fmla="*/ 2171699 w 2171699"/>
                <a:gd name="connsiteY1" fmla="*/ 0 h 283270"/>
                <a:gd name="connsiteX2" fmla="*/ 2171699 w 2171699"/>
                <a:gd name="connsiteY2" fmla="*/ 283270 h 283270"/>
                <a:gd name="connsiteX3" fmla="*/ 573657 w 2171699"/>
                <a:gd name="connsiteY3" fmla="*/ 280889 h 283270"/>
                <a:gd name="connsiteX4" fmla="*/ 0 w 2171699"/>
                <a:gd name="connsiteY4" fmla="*/ 2433 h 283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71699" h="283270">
                  <a:moveTo>
                    <a:pt x="0" y="2433"/>
                  </a:moveTo>
                  <a:lnTo>
                    <a:pt x="2171699" y="0"/>
                  </a:lnTo>
                  <a:lnTo>
                    <a:pt x="2171699" y="283270"/>
                  </a:lnTo>
                  <a:lnTo>
                    <a:pt x="573657" y="280889"/>
                  </a:lnTo>
                  <a:cubicBezTo>
                    <a:pt x="303783" y="302344"/>
                    <a:pt x="189273" y="25030"/>
                    <a:pt x="0" y="2433"/>
                  </a:cubicBezTo>
                  <a:close/>
                </a:path>
              </a:pathLst>
            </a:custGeom>
            <a:solidFill>
              <a:srgbClr val="044A6E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ko-KR" altLang="en-US" sz="1000" b="1">
                <a:solidFill>
                  <a:schemeClr val="bg1"/>
                </a:solidFill>
              </a:endParaRPr>
            </a:p>
          </p:txBody>
        </p:sp>
        <p:sp>
          <p:nvSpPr>
            <p:cNvPr id="10" name="직사각형 9"/>
            <p:cNvSpPr/>
            <p:nvPr/>
          </p:nvSpPr>
          <p:spPr bwMode="auto">
            <a:xfrm>
              <a:off x="241067" y="4763"/>
              <a:ext cx="8902004" cy="116632"/>
            </a:xfrm>
            <a:custGeom>
              <a:avLst/>
              <a:gdLst>
                <a:gd name="connsiteX0" fmla="*/ 0 w 8892480"/>
                <a:gd name="connsiteY0" fmla="*/ 0 h 116632"/>
                <a:gd name="connsiteX1" fmla="*/ 8892480 w 8892480"/>
                <a:gd name="connsiteY1" fmla="*/ 0 h 116632"/>
                <a:gd name="connsiteX2" fmla="*/ 8892480 w 8892480"/>
                <a:gd name="connsiteY2" fmla="*/ 116632 h 116632"/>
                <a:gd name="connsiteX3" fmla="*/ 0 w 8892480"/>
                <a:gd name="connsiteY3" fmla="*/ 116632 h 116632"/>
                <a:gd name="connsiteX4" fmla="*/ 0 w 8892480"/>
                <a:gd name="connsiteY4" fmla="*/ 0 h 116632"/>
                <a:gd name="connsiteX0" fmla="*/ 0 w 8892480"/>
                <a:gd name="connsiteY0" fmla="*/ 0 h 116632"/>
                <a:gd name="connsiteX1" fmla="*/ 8892480 w 8892480"/>
                <a:gd name="connsiteY1" fmla="*/ 0 h 116632"/>
                <a:gd name="connsiteX2" fmla="*/ 8892480 w 8892480"/>
                <a:gd name="connsiteY2" fmla="*/ 116632 h 116632"/>
                <a:gd name="connsiteX3" fmla="*/ 189913 w 8892480"/>
                <a:gd name="connsiteY3" fmla="*/ 116632 h 116632"/>
                <a:gd name="connsiteX4" fmla="*/ 0 w 8892480"/>
                <a:gd name="connsiteY4" fmla="*/ 0 h 116632"/>
                <a:gd name="connsiteX0" fmla="*/ 0 w 8892480"/>
                <a:gd name="connsiteY0" fmla="*/ 0 h 116632"/>
                <a:gd name="connsiteX1" fmla="*/ 8892480 w 8892480"/>
                <a:gd name="connsiteY1" fmla="*/ 0 h 116632"/>
                <a:gd name="connsiteX2" fmla="*/ 8892480 w 8892480"/>
                <a:gd name="connsiteY2" fmla="*/ 116632 h 116632"/>
                <a:gd name="connsiteX3" fmla="*/ 189913 w 8892480"/>
                <a:gd name="connsiteY3" fmla="*/ 116632 h 116632"/>
                <a:gd name="connsiteX4" fmla="*/ 0 w 8892480"/>
                <a:gd name="connsiteY4" fmla="*/ 0 h 116632"/>
                <a:gd name="connsiteX0" fmla="*/ 0 w 8892480"/>
                <a:gd name="connsiteY0" fmla="*/ 0 h 123776"/>
                <a:gd name="connsiteX1" fmla="*/ 8892480 w 8892480"/>
                <a:gd name="connsiteY1" fmla="*/ 0 h 123776"/>
                <a:gd name="connsiteX2" fmla="*/ 8892480 w 8892480"/>
                <a:gd name="connsiteY2" fmla="*/ 116632 h 123776"/>
                <a:gd name="connsiteX3" fmla="*/ 197057 w 8892480"/>
                <a:gd name="connsiteY3" fmla="*/ 123776 h 123776"/>
                <a:gd name="connsiteX4" fmla="*/ 0 w 8892480"/>
                <a:gd name="connsiteY4" fmla="*/ 0 h 123776"/>
                <a:gd name="connsiteX0" fmla="*/ 0 w 8892480"/>
                <a:gd name="connsiteY0" fmla="*/ 0 h 123776"/>
                <a:gd name="connsiteX1" fmla="*/ 8892480 w 8892480"/>
                <a:gd name="connsiteY1" fmla="*/ 0 h 123776"/>
                <a:gd name="connsiteX2" fmla="*/ 8892480 w 8892480"/>
                <a:gd name="connsiteY2" fmla="*/ 116632 h 123776"/>
                <a:gd name="connsiteX3" fmla="*/ 354219 w 8892480"/>
                <a:gd name="connsiteY3" fmla="*/ 123776 h 123776"/>
                <a:gd name="connsiteX4" fmla="*/ 0 w 8892480"/>
                <a:gd name="connsiteY4" fmla="*/ 0 h 123776"/>
                <a:gd name="connsiteX0" fmla="*/ 0 w 8892480"/>
                <a:gd name="connsiteY0" fmla="*/ 0 h 123776"/>
                <a:gd name="connsiteX1" fmla="*/ 8892480 w 8892480"/>
                <a:gd name="connsiteY1" fmla="*/ 0 h 123776"/>
                <a:gd name="connsiteX2" fmla="*/ 8892480 w 8892480"/>
                <a:gd name="connsiteY2" fmla="*/ 116632 h 123776"/>
                <a:gd name="connsiteX3" fmla="*/ 354219 w 8892480"/>
                <a:gd name="connsiteY3" fmla="*/ 123776 h 123776"/>
                <a:gd name="connsiteX4" fmla="*/ 0 w 8892480"/>
                <a:gd name="connsiteY4" fmla="*/ 0 h 123776"/>
                <a:gd name="connsiteX0" fmla="*/ 0 w 8892480"/>
                <a:gd name="connsiteY0" fmla="*/ 0 h 123776"/>
                <a:gd name="connsiteX1" fmla="*/ 8892480 w 8892480"/>
                <a:gd name="connsiteY1" fmla="*/ 0 h 123776"/>
                <a:gd name="connsiteX2" fmla="*/ 8892480 w 8892480"/>
                <a:gd name="connsiteY2" fmla="*/ 116632 h 123776"/>
                <a:gd name="connsiteX3" fmla="*/ 275638 w 8892480"/>
                <a:gd name="connsiteY3" fmla="*/ 123776 h 123776"/>
                <a:gd name="connsiteX4" fmla="*/ 0 w 8892480"/>
                <a:gd name="connsiteY4" fmla="*/ 0 h 123776"/>
                <a:gd name="connsiteX0" fmla="*/ 0 w 8892480"/>
                <a:gd name="connsiteY0" fmla="*/ 0 h 123776"/>
                <a:gd name="connsiteX1" fmla="*/ 8892480 w 8892480"/>
                <a:gd name="connsiteY1" fmla="*/ 0 h 123776"/>
                <a:gd name="connsiteX2" fmla="*/ 8892480 w 8892480"/>
                <a:gd name="connsiteY2" fmla="*/ 116632 h 123776"/>
                <a:gd name="connsiteX3" fmla="*/ 275638 w 8892480"/>
                <a:gd name="connsiteY3" fmla="*/ 123776 h 123776"/>
                <a:gd name="connsiteX4" fmla="*/ 0 w 8892480"/>
                <a:gd name="connsiteY4" fmla="*/ 0 h 123776"/>
                <a:gd name="connsiteX0" fmla="*/ 0 w 8892480"/>
                <a:gd name="connsiteY0" fmla="*/ 0 h 130810"/>
                <a:gd name="connsiteX1" fmla="*/ 8892480 w 8892480"/>
                <a:gd name="connsiteY1" fmla="*/ 0 h 130810"/>
                <a:gd name="connsiteX2" fmla="*/ 8892480 w 8892480"/>
                <a:gd name="connsiteY2" fmla="*/ 116632 h 130810"/>
                <a:gd name="connsiteX3" fmla="*/ 345976 w 8892480"/>
                <a:gd name="connsiteY3" fmla="*/ 130810 h 130810"/>
                <a:gd name="connsiteX4" fmla="*/ 0 w 8892480"/>
                <a:gd name="connsiteY4" fmla="*/ 0 h 130810"/>
                <a:gd name="connsiteX0" fmla="*/ 0 w 8892480"/>
                <a:gd name="connsiteY0" fmla="*/ 0 h 116632"/>
                <a:gd name="connsiteX1" fmla="*/ 8892480 w 8892480"/>
                <a:gd name="connsiteY1" fmla="*/ 0 h 116632"/>
                <a:gd name="connsiteX2" fmla="*/ 8892480 w 8892480"/>
                <a:gd name="connsiteY2" fmla="*/ 116632 h 116632"/>
                <a:gd name="connsiteX3" fmla="*/ 317401 w 8892480"/>
                <a:gd name="connsiteY3" fmla="*/ 116522 h 116632"/>
                <a:gd name="connsiteX4" fmla="*/ 0 w 8892480"/>
                <a:gd name="connsiteY4" fmla="*/ 0 h 116632"/>
                <a:gd name="connsiteX0" fmla="*/ 0 w 8892480"/>
                <a:gd name="connsiteY0" fmla="*/ 0 h 116632"/>
                <a:gd name="connsiteX1" fmla="*/ 8892480 w 8892480"/>
                <a:gd name="connsiteY1" fmla="*/ 0 h 116632"/>
                <a:gd name="connsiteX2" fmla="*/ 8892480 w 8892480"/>
                <a:gd name="connsiteY2" fmla="*/ 116632 h 116632"/>
                <a:gd name="connsiteX3" fmla="*/ 317401 w 8892480"/>
                <a:gd name="connsiteY3" fmla="*/ 116522 h 116632"/>
                <a:gd name="connsiteX4" fmla="*/ 0 w 8892480"/>
                <a:gd name="connsiteY4" fmla="*/ 0 h 116632"/>
                <a:gd name="connsiteX0" fmla="*/ 0 w 8892480"/>
                <a:gd name="connsiteY0" fmla="*/ 0 h 116632"/>
                <a:gd name="connsiteX1" fmla="*/ 8892480 w 8892480"/>
                <a:gd name="connsiteY1" fmla="*/ 0 h 116632"/>
                <a:gd name="connsiteX2" fmla="*/ 8892480 w 8892480"/>
                <a:gd name="connsiteY2" fmla="*/ 116632 h 116632"/>
                <a:gd name="connsiteX3" fmla="*/ 317401 w 8892480"/>
                <a:gd name="connsiteY3" fmla="*/ 116522 h 116632"/>
                <a:gd name="connsiteX4" fmla="*/ 0 w 8892480"/>
                <a:gd name="connsiteY4" fmla="*/ 0 h 116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92480" h="116632">
                  <a:moveTo>
                    <a:pt x="0" y="0"/>
                  </a:moveTo>
                  <a:lnTo>
                    <a:pt x="8892480" y="0"/>
                  </a:lnTo>
                  <a:lnTo>
                    <a:pt x="8892480" y="116632"/>
                  </a:lnTo>
                  <a:lnTo>
                    <a:pt x="317401" y="116522"/>
                  </a:lnTo>
                  <a:cubicBezTo>
                    <a:pt x="28537" y="80026"/>
                    <a:pt x="46636" y="46021"/>
                    <a:pt x="0" y="0"/>
                  </a:cubicBezTo>
                  <a:close/>
                </a:path>
              </a:pathLst>
            </a:custGeom>
            <a:solidFill>
              <a:srgbClr val="044A6E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ko-KR" altLang="en-US" sz="10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13719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  <p:sldLayoutId id="2147483708" r:id="rId4"/>
    <p:sldLayoutId id="2147483709" r:id="rId5"/>
    <p:sldLayoutId id="2147483710" r:id="rId6"/>
    <p:sldLayoutId id="2147483711" r:id="rId7"/>
    <p:sldLayoutId id="2147483712" r:id="rId8"/>
    <p:sldLayoutId id="2147483713" r:id="rId9"/>
    <p:sldLayoutId id="2147483714" r:id="rId10"/>
    <p:sldLayoutId id="2147483715" r:id="rId11"/>
    <p:sldLayoutId id="2147483716" r:id="rId12"/>
    <p:sldLayoutId id="2147483717" r:id="rId13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2"/>
          <p:cNvSpPr>
            <a:spLocks noGrp="1" noChangeArrowheads="1"/>
          </p:cNvSpPr>
          <p:nvPr>
            <p:ph type="title"/>
          </p:nvPr>
        </p:nvSpPr>
        <p:spPr>
          <a:xfrm>
            <a:off x="457200" y="274955"/>
            <a:ext cx="82302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dirty="0">
                <a:solidFill>
                  <a:srgbClr val="000000"/>
                </a:solidFill>
                <a:latin typeface="HY헤드라인M" charset="0"/>
                <a:ea typeface="HY헤드라인M" charset="0"/>
              </a:rPr>
              <a:t>마스터 제목 스타일 편집</a:t>
            </a:r>
          </a:p>
        </p:txBody>
      </p:sp>
      <p:sp>
        <p:nvSpPr>
          <p:cNvPr id="3" name="텍스트 개체 틀 3"/>
          <p:cNvSpPr>
            <a:spLocks noGrp="1" noChangeArrowheads="1"/>
          </p:cNvSpPr>
          <p:nvPr>
            <p:ph type="body"/>
          </p:nvPr>
        </p:nvSpPr>
        <p:spPr>
          <a:xfrm>
            <a:off x="457200" y="1600200"/>
            <a:ext cx="8230235" cy="452691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algn="l" defTabSz="914400" fontAlgn="auto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FontTx/>
              <a:buNone/>
            </a:pPr>
            <a:r>
              <a:rPr lang="en-US" altLang="ko-KR" sz="3200" dirty="0">
                <a:solidFill>
                  <a:srgbClr val="000000"/>
                </a:solidFill>
                <a:latin typeface="HY헤드라인M" charset="0"/>
                <a:ea typeface="HY헤드라인M" charset="0"/>
              </a:rPr>
              <a:t>마스터 텍스트 스타일을 편집합니다</a:t>
            </a:r>
          </a:p>
          <a:p>
            <a:pPr marL="742950" indent="-285750" algn="l" defTabSz="914400" fontAlgn="auto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FontTx/>
              <a:buNone/>
            </a:pPr>
            <a:r>
              <a:rPr lang="en-US" altLang="ko-KR" sz="2800" dirty="0">
                <a:solidFill>
                  <a:srgbClr val="000000"/>
                </a:solidFill>
                <a:latin typeface="HY헤드라인M" charset="0"/>
                <a:ea typeface="HY헤드라인M" charset="0"/>
              </a:rPr>
              <a:t>둘째 수준</a:t>
            </a:r>
          </a:p>
          <a:p>
            <a:pPr marL="1143000" indent="-228600" algn="l" defTabSz="9144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None/>
            </a:pPr>
            <a:r>
              <a:rPr lang="en-US" altLang="ko-KR" sz="2400" dirty="0">
                <a:solidFill>
                  <a:srgbClr val="000000"/>
                </a:solidFill>
                <a:latin typeface="HY헤드라인M" charset="0"/>
                <a:ea typeface="HY헤드라인M" charset="0"/>
              </a:rPr>
              <a:t>셋째 수준</a:t>
            </a:r>
          </a:p>
          <a:p>
            <a:pPr marL="1600200" indent="-228600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en-US" altLang="ko-KR" sz="2000" dirty="0">
                <a:solidFill>
                  <a:srgbClr val="000000"/>
                </a:solidFill>
                <a:latin typeface="HY헤드라인M" charset="0"/>
                <a:ea typeface="HY헤드라인M" charset="0"/>
              </a:rPr>
              <a:t>넷째 수준</a:t>
            </a:r>
          </a:p>
          <a:p>
            <a:pPr marL="2057400" indent="-228600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en-US" altLang="ko-KR" sz="2000" dirty="0">
                <a:solidFill>
                  <a:srgbClr val="000000"/>
                </a:solidFill>
                <a:latin typeface="HY헤드라인M" charset="0"/>
                <a:ea typeface="HY헤드라인M" charset="0"/>
              </a:rPr>
              <a:t>다섯째 수준</a:t>
            </a:r>
          </a:p>
        </p:txBody>
      </p:sp>
      <p:sp>
        <p:nvSpPr>
          <p:cNvPr id="4" name="날짜 개체 틀 4"/>
          <p:cNvSpPr>
            <a:spLocks noGrp="1" noChangeArrowheads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/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5" name="바닥글 개체 틀 5"/>
          <p:cNvSpPr>
            <a:spLocks noGrp="1" noChangeArrowheads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/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슬라이드 번호 개체 틀 6"/>
          <p:cNvSpPr>
            <a:spLocks noGrp="1" noChangeArrowheads="1"/>
          </p:cNvSpPr>
          <p:nvPr>
            <p:ph type="sldNum" idx="12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/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dirty="0" smtClean="0">
                <a:solidFill>
                  <a:srgbClr val="000000">
                    <a:tint val="75000"/>
                  </a:srgbClr>
                </a:solidFill>
                <a:latin typeface="HY헤드라인M" charset="0"/>
                <a:ea typeface="HY헤드라인M" charset="0"/>
              </a:rPr>
              <a:t>‹#›</a:t>
            </a:fld>
            <a:endParaRPr lang="en-US" altLang="ko-KR" sz="1200" dirty="0">
              <a:solidFill>
                <a:srgbClr val="000000">
                  <a:tint val="75000"/>
                </a:srgbClr>
              </a:solidFill>
              <a:latin typeface="HY헤드라인M" charset="0"/>
              <a:ea typeface="HY헤드라인M" charset="0"/>
            </a:endParaRPr>
          </a:p>
        </p:txBody>
      </p:sp>
      <p:pic>
        <p:nvPicPr>
          <p:cNvPr id="7" name="그림 7" descr="C:/Users/jjh08/AppData/Roaming/PolarisOffice/ETemp/8960_18088384/fImage3380714049917.png"/>
          <p:cNvPicPr>
            <a:picLocks noChangeAspect="1"/>
          </p:cNvPicPr>
          <p:nvPr/>
        </p:nvPicPr>
        <p:blipFill rotWithShape="1"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6" t="5763" r="1886"/>
          <a:stretch>
            <a:fillRect/>
          </a:stretch>
        </p:blipFill>
        <p:spPr>
          <a:xfrm>
            <a:off x="0" y="0"/>
            <a:ext cx="9144635" cy="6858635"/>
          </a:xfrm>
          <a:prstGeom prst="rect">
            <a:avLst/>
          </a:prstGeom>
          <a:noFill/>
          <a:ln w="0">
            <a:noFill/>
            <a:prstDash/>
          </a:ln>
        </p:spPr>
      </p:pic>
      <p:grpSp>
        <p:nvGrpSpPr>
          <p:cNvPr id="14" name="그룹 14"/>
          <p:cNvGrpSpPr/>
          <p:nvPr/>
        </p:nvGrpSpPr>
        <p:grpSpPr>
          <a:xfrm>
            <a:off x="241935" y="0"/>
            <a:ext cx="8902700" cy="393700"/>
            <a:chOff x="241935" y="0"/>
            <a:chExt cx="8902700" cy="393700"/>
          </a:xfrm>
          <a:effectLst>
            <a:outerShdw blurRad="50800" dist="38100" dir="5400000" algn="t" rotWithShape="0">
              <a:srgbClr val="000000">
                <a:alpha val="11775"/>
              </a:srgbClr>
            </a:outerShdw>
          </a:effectLst>
        </p:grpSpPr>
        <p:sp>
          <p:nvSpPr>
            <p:cNvPr id="9" name="도형 6"/>
            <p:cNvSpPr>
              <a:spLocks noGrp="1" noChangeArrowheads="1"/>
            </p:cNvSpPr>
            <p:nvPr/>
          </p:nvSpPr>
          <p:spPr>
            <a:xfrm>
              <a:off x="6517005" y="55880"/>
              <a:ext cx="2172335" cy="283845"/>
            </a:xfrm>
            <a:custGeom>
              <a:avLst/>
              <a:gdLst>
                <a:gd name="TX0" fmla="*/ 0 w 2171699"/>
                <a:gd name="TY0" fmla="*/ 2433 h 302344"/>
                <a:gd name="TX1" fmla="*/ 2171699 w 2171699"/>
                <a:gd name="TY1" fmla="*/ 0 h 302344"/>
                <a:gd name="TX2" fmla="*/ 2171699 w 2171699"/>
                <a:gd name="TY2" fmla="*/ 283270 h 302344"/>
                <a:gd name="TX3" fmla="*/ 573657 w 2171699"/>
                <a:gd name="TY3" fmla="*/ 280889 h 302344"/>
                <a:gd name="TX4" fmla="*/ 0 w 2171699"/>
                <a:gd name="TY4" fmla="*/ 2433 h 302344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2171699" h="302344">
                  <a:moveTo>
                    <a:pt x="0" y="2433"/>
                  </a:moveTo>
                  <a:lnTo>
                    <a:pt x="2171699" y="0"/>
                  </a:lnTo>
                  <a:lnTo>
                    <a:pt x="2171699" y="283270"/>
                  </a:lnTo>
                  <a:lnTo>
                    <a:pt x="573657" y="280889"/>
                  </a:lnTo>
                  <a:cubicBezTo>
                    <a:pt x="303783" y="302344"/>
                    <a:pt x="189273" y="25030"/>
                    <a:pt x="0" y="2433"/>
                  </a:cubicBezTo>
                  <a:close/>
                </a:path>
              </a:pathLst>
            </a:custGeom>
            <a:solidFill>
              <a:srgbClr val="FFFFFF">
                <a:lumMod val="95000"/>
              </a:srgbClr>
            </a:solidFill>
            <a:ln w="0">
              <a:noFill/>
              <a:prstDash/>
            </a:ln>
            <a:effectLst>
              <a:outerShdw blurRad="50800" dist="38100" dir="8100000" algn="tr" rotWithShape="0">
                <a:srgbClr val="000000">
                  <a:alpha val="4710"/>
                </a:srgbClr>
              </a:outerShdw>
            </a:effectLst>
          </p:spPr>
          <p:txBody>
            <a:bodyPr vert="horz" wrap="none" lIns="91440" tIns="45720" rIns="91440" bIns="45720" anchor="ctr"/>
            <a:lstStyle/>
            <a:p>
              <a:pPr marL="0" indent="0" algn="ct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000" b="1" dirty="0">
                <a:solidFill>
                  <a:srgbClr val="FFFFFF"/>
                </a:solidFill>
                <a:latin typeface="HY헤드라인M" charset="0"/>
                <a:ea typeface="HY헤드라인M" charset="0"/>
              </a:endParaRPr>
            </a:p>
          </p:txBody>
        </p:sp>
        <p:sp>
          <p:nvSpPr>
            <p:cNvPr id="10" name="도형 7"/>
            <p:cNvSpPr>
              <a:spLocks noGrp="1" noChangeArrowheads="1"/>
            </p:cNvSpPr>
            <p:nvPr/>
          </p:nvSpPr>
          <p:spPr>
            <a:xfrm>
              <a:off x="6972300" y="109855"/>
              <a:ext cx="2172335" cy="283845"/>
            </a:xfrm>
            <a:custGeom>
              <a:avLst/>
              <a:gdLst>
                <a:gd name="TX0" fmla="*/ 0 w 2171699"/>
                <a:gd name="TY0" fmla="*/ 2433 h 302344"/>
                <a:gd name="TX1" fmla="*/ 2171699 w 2171699"/>
                <a:gd name="TY1" fmla="*/ 0 h 302344"/>
                <a:gd name="TX2" fmla="*/ 2171699 w 2171699"/>
                <a:gd name="TY2" fmla="*/ 283270 h 302344"/>
                <a:gd name="TX3" fmla="*/ 573657 w 2171699"/>
                <a:gd name="TY3" fmla="*/ 280889 h 302344"/>
                <a:gd name="TX4" fmla="*/ 0 w 2171699"/>
                <a:gd name="TY4" fmla="*/ 2433 h 302344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2171699" h="302344">
                  <a:moveTo>
                    <a:pt x="0" y="2433"/>
                  </a:moveTo>
                  <a:lnTo>
                    <a:pt x="2171699" y="0"/>
                  </a:lnTo>
                  <a:lnTo>
                    <a:pt x="2171699" y="283270"/>
                  </a:lnTo>
                  <a:lnTo>
                    <a:pt x="573657" y="280889"/>
                  </a:lnTo>
                  <a:cubicBezTo>
                    <a:pt x="303783" y="302344"/>
                    <a:pt x="189273" y="25030"/>
                    <a:pt x="0" y="2433"/>
                  </a:cubicBezTo>
                  <a:close/>
                </a:path>
              </a:pathLst>
            </a:custGeom>
            <a:solidFill>
              <a:srgbClr val="044A6E"/>
            </a:solidFill>
            <a:ln w="0">
              <a:noFill/>
              <a:prstDash/>
            </a:ln>
          </p:spPr>
          <p:txBody>
            <a:bodyPr vert="horz" wrap="none" lIns="91440" tIns="45720" rIns="91440" bIns="45720" anchor="ctr"/>
            <a:lstStyle/>
            <a:p>
              <a:pPr marL="0" indent="0" algn="ct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000" b="1" dirty="0">
                <a:solidFill>
                  <a:srgbClr val="FFFFFF"/>
                </a:solidFill>
                <a:latin typeface="HY헤드라인M" charset="0"/>
                <a:ea typeface="HY헤드라인M" charset="0"/>
              </a:endParaRPr>
            </a:p>
          </p:txBody>
        </p:sp>
        <p:sp>
          <p:nvSpPr>
            <p:cNvPr id="8" name="도형 8"/>
            <p:cNvSpPr>
              <a:spLocks noGrp="1" noChangeArrowheads="1"/>
            </p:cNvSpPr>
            <p:nvPr/>
          </p:nvSpPr>
          <p:spPr>
            <a:xfrm>
              <a:off x="241935" y="0"/>
              <a:ext cx="8902700" cy="117475"/>
            </a:xfrm>
            <a:custGeom>
              <a:avLst/>
              <a:gdLst>
                <a:gd name="TX0" fmla="*/ 0 w 8892480"/>
                <a:gd name="TY0" fmla="*/ 0 h 116632"/>
                <a:gd name="TX1" fmla="*/ 8892480 w 8892480"/>
                <a:gd name="TY1" fmla="*/ 0 h 116632"/>
                <a:gd name="TX2" fmla="*/ 8892480 w 8892480"/>
                <a:gd name="TY2" fmla="*/ 116632 h 116632"/>
                <a:gd name="TX3" fmla="*/ 317401 w 8892480"/>
                <a:gd name="TY3" fmla="*/ 116522 h 116632"/>
                <a:gd name="TX4" fmla="*/ 0 w 8892480"/>
                <a:gd name="TY4" fmla="*/ 0 h 116632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8892480" h="116632">
                  <a:moveTo>
                    <a:pt x="0" y="0"/>
                  </a:moveTo>
                  <a:lnTo>
                    <a:pt x="8892480" y="0"/>
                  </a:lnTo>
                  <a:lnTo>
                    <a:pt x="8892480" y="116632"/>
                  </a:lnTo>
                  <a:lnTo>
                    <a:pt x="317401" y="116522"/>
                  </a:lnTo>
                  <a:cubicBezTo>
                    <a:pt x="28537" y="80026"/>
                    <a:pt x="46636" y="46021"/>
                    <a:pt x="0" y="0"/>
                  </a:cubicBezTo>
                  <a:close/>
                </a:path>
              </a:pathLst>
            </a:custGeom>
            <a:solidFill>
              <a:srgbClr val="044A6E"/>
            </a:solidFill>
            <a:ln w="0">
              <a:noFill/>
              <a:prstDash/>
            </a:ln>
          </p:spPr>
          <p:txBody>
            <a:bodyPr vert="horz" wrap="none" lIns="91440" tIns="45720" rIns="91440" bIns="45720" anchor="ctr"/>
            <a:lstStyle/>
            <a:p>
              <a:pPr marL="0" indent="0" algn="ct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000" b="1" dirty="0">
                <a:solidFill>
                  <a:srgbClr val="FFFFFF"/>
                </a:solidFill>
                <a:latin typeface="HY헤드라인M" charset="0"/>
                <a:ea typeface="HY헤드라인M" charset="0"/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7" r:id="rId1"/>
    <p:sldLayoutId id="2147483788" r:id="rId2"/>
    <p:sldLayoutId id="2147483789" r:id="rId3"/>
    <p:sldLayoutId id="2147483790" r:id="rId4"/>
    <p:sldLayoutId id="2147483791" r:id="rId5"/>
    <p:sldLayoutId id="2147483792" r:id="rId6"/>
    <p:sldLayoutId id="2147483793" r:id="rId7"/>
    <p:sldLayoutId id="2147483794" r:id="rId8"/>
    <p:sldLayoutId id="2147483795" r:id="rId9"/>
    <p:sldLayoutId id="2147483796" r:id="rId10"/>
    <p:sldLayoutId id="2147483797" r:id="rId11"/>
    <p:sldLayoutId id="2147483798" r:id="rId12"/>
    <p:sldLayoutId id="2147483799" r:id="rId13"/>
    <p:sldLayoutId id="2147483849" r:id="rId14"/>
  </p:sldLayoutIdLst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spd="slow" advClick="0"/>
    </mc:Fallback>
  </mc:AlternateContent>
  <p:txStyles>
    <p:titleStyle>
      <a:lvl1pPr marL="0" indent="0" algn="ctr" defTabSz="914400" latinLnBrk="1">
        <a:buNone/>
        <a:defRPr lang="ko-KR" sz="4400" baseline="0" smtClean="0">
          <a:solidFill>
            <a:srgbClr val="000000"/>
          </a:solidFill>
          <a:latin typeface="±¼¸²"/>
          <a:ea typeface="±¼¸²"/>
        </a:defRPr>
      </a:lvl1pPr>
    </p:titleStyle>
    <p:bodyStyle>
      <a:lvl1pPr marL="342900" indent="-342900" algn="l" defTabSz="914400" latinLnBrk="1">
        <a:spcBef>
          <a:spcPct val="20000"/>
        </a:spcBef>
        <a:buFont typeface="±¼¸²"/>
        <a:buChar char="•"/>
        <a:defRPr lang="ko-KR" sz="2800" baseline="0" smtClean="0">
          <a:solidFill>
            <a:srgbClr val="000000"/>
          </a:solidFill>
          <a:latin typeface="±¼¸²"/>
          <a:ea typeface="±¼¸²"/>
        </a:defRPr>
      </a:lvl1pPr>
      <a:lvl2pPr marL="742950" lvl="1" indent="-285750" defTabSz="914400" latinLnBrk="1">
        <a:buChar char="-"/>
        <a:defRPr lang="ko-KR" sz="2400" smtClean="0"/>
      </a:lvl2pPr>
      <a:lvl3pPr marL="1143000" lvl="2" indent="-228600" defTabSz="914400" latinLnBrk="1">
        <a:buChar char="●"/>
        <a:defRPr lang="ko-KR" sz="2000" smtClean="0"/>
      </a:lvl3pPr>
      <a:lvl4pPr marL="1600200" lvl="3" indent="-228600" defTabSz="914400" latinLnBrk="1">
        <a:buChar char="-"/>
        <a:defRPr lang="ko-KR" sz="1800" smtClean="0"/>
      </a:lvl4pPr>
      <a:lvl5pPr marL="2057400" lvl="4" indent="-228600" defTabSz="914400" latinLnBrk="1">
        <a:buChar char="»"/>
        <a:defRPr lang="ko-KR" sz="1800" smtClean="0"/>
      </a:lvl5pPr>
    </p:bodyStyle>
    <p:otherStyle>
      <a:lvl1pPr marL="0" indent="0" algn="l" defTabSz="914400" latinLnBrk="1">
        <a:buNone/>
        <a:defRPr lang="ko-KR" sz="1800" baseline="0" smtClean="0">
          <a:solidFill>
            <a:srgbClr val="000000"/>
          </a:solidFill>
          <a:latin typeface="±¼¸²"/>
          <a:ea typeface="±¼¸²"/>
        </a:defRPr>
      </a:lvl1pPr>
      <a:lvl2pPr marL="457200" lvl="1" indent="0" defTabSz="914400" latinLnBrk="1">
        <a:defRPr lang="ko-KR" smtClean="0"/>
      </a:lvl2pPr>
      <a:lvl3pPr marL="914400" lvl="2" indent="0" defTabSz="914400" latinLnBrk="1">
        <a:defRPr lang="ko-KR" smtClean="0"/>
      </a:lvl3pPr>
      <a:lvl4pPr marL="1371600" lvl="3" indent="0" defTabSz="914400" latinLnBrk="1">
        <a:defRPr lang="ko-KR" smtClean="0"/>
      </a:lvl4pPr>
      <a:lvl5pPr marL="1828800" lvl="4" indent="0" defTabSz="914400" latinLnBrk="1">
        <a:defRPr lang="ko-KR" smtClean="0"/>
      </a:lvl5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2"/>
          <p:cNvSpPr>
            <a:spLocks noGrp="1" noChangeArrowheads="1"/>
          </p:cNvSpPr>
          <p:nvPr>
            <p:ph type="title"/>
          </p:nvPr>
        </p:nvSpPr>
        <p:spPr>
          <a:xfrm>
            <a:off x="457200" y="274955"/>
            <a:ext cx="82302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dirty="0">
                <a:solidFill>
                  <a:srgbClr val="000000"/>
                </a:solidFill>
                <a:latin typeface="HY헤드라인M" charset="0"/>
                <a:ea typeface="HY헤드라인M" charset="0"/>
              </a:rPr>
              <a:t>마스터 제목 스타일 편집</a:t>
            </a:r>
          </a:p>
        </p:txBody>
      </p:sp>
      <p:sp>
        <p:nvSpPr>
          <p:cNvPr id="3" name="텍스트 개체 틀 3"/>
          <p:cNvSpPr>
            <a:spLocks noGrp="1" noChangeArrowheads="1"/>
          </p:cNvSpPr>
          <p:nvPr>
            <p:ph type="body"/>
          </p:nvPr>
        </p:nvSpPr>
        <p:spPr>
          <a:xfrm>
            <a:off x="457200" y="1600200"/>
            <a:ext cx="8230235" cy="452691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algn="l" defTabSz="914400" fontAlgn="auto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FontTx/>
              <a:buNone/>
            </a:pPr>
            <a:r>
              <a:rPr lang="en-US" altLang="ko-KR" sz="3200" dirty="0">
                <a:solidFill>
                  <a:srgbClr val="000000"/>
                </a:solidFill>
                <a:latin typeface="HY헤드라인M" charset="0"/>
                <a:ea typeface="HY헤드라인M" charset="0"/>
              </a:rPr>
              <a:t>마스터 텍스트 스타일을 편집합니다</a:t>
            </a:r>
          </a:p>
          <a:p>
            <a:pPr marL="742950" indent="-285750" algn="l" defTabSz="914400" fontAlgn="auto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FontTx/>
              <a:buNone/>
            </a:pPr>
            <a:r>
              <a:rPr lang="en-US" altLang="ko-KR" sz="2800" dirty="0">
                <a:solidFill>
                  <a:srgbClr val="000000"/>
                </a:solidFill>
                <a:latin typeface="HY헤드라인M" charset="0"/>
                <a:ea typeface="HY헤드라인M" charset="0"/>
              </a:rPr>
              <a:t>둘째 수준</a:t>
            </a:r>
          </a:p>
          <a:p>
            <a:pPr marL="1143000" indent="-228600" algn="l" defTabSz="9144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None/>
            </a:pPr>
            <a:r>
              <a:rPr lang="en-US" altLang="ko-KR" sz="2400" dirty="0">
                <a:solidFill>
                  <a:srgbClr val="000000"/>
                </a:solidFill>
                <a:latin typeface="HY헤드라인M" charset="0"/>
                <a:ea typeface="HY헤드라인M" charset="0"/>
              </a:rPr>
              <a:t>셋째 수준</a:t>
            </a:r>
          </a:p>
          <a:p>
            <a:pPr marL="1600200" indent="-228600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en-US" altLang="ko-KR" sz="2000" dirty="0">
                <a:solidFill>
                  <a:srgbClr val="000000"/>
                </a:solidFill>
                <a:latin typeface="HY헤드라인M" charset="0"/>
                <a:ea typeface="HY헤드라인M" charset="0"/>
              </a:rPr>
              <a:t>넷째 수준</a:t>
            </a:r>
          </a:p>
          <a:p>
            <a:pPr marL="2057400" indent="-228600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en-US" altLang="ko-KR" sz="2000" dirty="0">
                <a:solidFill>
                  <a:srgbClr val="000000"/>
                </a:solidFill>
                <a:latin typeface="HY헤드라인M" charset="0"/>
                <a:ea typeface="HY헤드라인M" charset="0"/>
              </a:rPr>
              <a:t>다섯째 수준</a:t>
            </a:r>
          </a:p>
        </p:txBody>
      </p:sp>
      <p:sp>
        <p:nvSpPr>
          <p:cNvPr id="4" name="날짜 개체 틀 4"/>
          <p:cNvSpPr>
            <a:spLocks noGrp="1" noChangeArrowheads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/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5" name="바닥글 개체 틀 5"/>
          <p:cNvSpPr>
            <a:spLocks noGrp="1" noChangeArrowheads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/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슬라이드 번호 개체 틀 6"/>
          <p:cNvSpPr>
            <a:spLocks noGrp="1" noChangeArrowheads="1"/>
          </p:cNvSpPr>
          <p:nvPr>
            <p:ph type="sldNum" idx="12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/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dirty="0" smtClean="0">
                <a:solidFill>
                  <a:srgbClr val="000000">
                    <a:tint val="75000"/>
                  </a:srgbClr>
                </a:solidFill>
                <a:latin typeface="HY헤드라인M" charset="0"/>
                <a:ea typeface="HY헤드라인M" charset="0"/>
              </a:rPr>
              <a:t>‹#›</a:t>
            </a:fld>
            <a:endParaRPr lang="en-US" altLang="ko-KR" sz="1200" dirty="0">
              <a:solidFill>
                <a:srgbClr val="000000">
                  <a:tint val="75000"/>
                </a:srgbClr>
              </a:solidFill>
              <a:latin typeface="HY헤드라인M" charset="0"/>
              <a:ea typeface="HY헤드라인M" charset="0"/>
            </a:endParaRPr>
          </a:p>
        </p:txBody>
      </p:sp>
      <p:pic>
        <p:nvPicPr>
          <p:cNvPr id="7" name="그림 7" descr="C:/Users/jjh08/AppData/Roaming/PolarisOffice/ETemp/8960_18088384/fImage338071489201.png"/>
          <p:cNvPicPr>
            <a:picLocks noChangeAspect="1"/>
          </p:cNvPicPr>
          <p:nvPr/>
        </p:nvPicPr>
        <p:blipFill rotWithShape="1"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6" t="5763" r="1886"/>
          <a:stretch>
            <a:fillRect/>
          </a:stretch>
        </p:blipFill>
        <p:spPr>
          <a:xfrm>
            <a:off x="0" y="0"/>
            <a:ext cx="9144635" cy="6858635"/>
          </a:xfrm>
          <a:prstGeom prst="rect">
            <a:avLst/>
          </a:prstGeom>
          <a:noFill/>
          <a:ln w="0">
            <a:noFill/>
            <a:prstDash/>
          </a:ln>
        </p:spPr>
      </p:pic>
      <p:grpSp>
        <p:nvGrpSpPr>
          <p:cNvPr id="14" name="그룹 14"/>
          <p:cNvGrpSpPr/>
          <p:nvPr/>
        </p:nvGrpSpPr>
        <p:grpSpPr>
          <a:xfrm>
            <a:off x="241935" y="0"/>
            <a:ext cx="8902700" cy="393700"/>
            <a:chOff x="241935" y="0"/>
            <a:chExt cx="8902700" cy="393700"/>
          </a:xfrm>
          <a:effectLst>
            <a:outerShdw blurRad="50800" dist="38100" dir="5400000" algn="t" rotWithShape="0">
              <a:srgbClr val="000000">
                <a:alpha val="11775"/>
              </a:srgbClr>
            </a:outerShdw>
          </a:effectLst>
        </p:grpSpPr>
        <p:sp>
          <p:nvSpPr>
            <p:cNvPr id="12" name="도형 12"/>
            <p:cNvSpPr>
              <a:spLocks noGrp="1" noChangeArrowheads="1"/>
            </p:cNvSpPr>
            <p:nvPr/>
          </p:nvSpPr>
          <p:spPr>
            <a:xfrm>
              <a:off x="6517005" y="55880"/>
              <a:ext cx="2172335" cy="283845"/>
            </a:xfrm>
            <a:custGeom>
              <a:avLst/>
              <a:gdLst>
                <a:gd name="TX0" fmla="*/ 0 w 2171699"/>
                <a:gd name="TY0" fmla="*/ 2433 h 302344"/>
                <a:gd name="TX1" fmla="*/ 2171699 w 2171699"/>
                <a:gd name="TY1" fmla="*/ 0 h 302344"/>
                <a:gd name="TX2" fmla="*/ 2171699 w 2171699"/>
                <a:gd name="TY2" fmla="*/ 283270 h 302344"/>
                <a:gd name="TX3" fmla="*/ 573657 w 2171699"/>
                <a:gd name="TY3" fmla="*/ 280889 h 302344"/>
                <a:gd name="TX4" fmla="*/ 0 w 2171699"/>
                <a:gd name="TY4" fmla="*/ 2433 h 302344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2171699" h="302344">
                  <a:moveTo>
                    <a:pt x="0" y="2433"/>
                  </a:moveTo>
                  <a:lnTo>
                    <a:pt x="2171699" y="0"/>
                  </a:lnTo>
                  <a:lnTo>
                    <a:pt x="2171699" y="283270"/>
                  </a:lnTo>
                  <a:lnTo>
                    <a:pt x="573657" y="280889"/>
                  </a:lnTo>
                  <a:cubicBezTo>
                    <a:pt x="303783" y="302344"/>
                    <a:pt x="189273" y="25030"/>
                    <a:pt x="0" y="2433"/>
                  </a:cubicBezTo>
                  <a:close/>
                </a:path>
              </a:pathLst>
            </a:custGeom>
            <a:solidFill>
              <a:srgbClr val="FFFFFF">
                <a:lumMod val="95000"/>
              </a:srgbClr>
            </a:solidFill>
            <a:ln w="0">
              <a:noFill/>
              <a:prstDash/>
            </a:ln>
            <a:effectLst>
              <a:outerShdw blurRad="50800" dist="38100" dir="8100000" algn="tr" rotWithShape="0">
                <a:srgbClr val="000000">
                  <a:alpha val="4710"/>
                </a:srgbClr>
              </a:outerShdw>
            </a:effectLst>
          </p:spPr>
          <p:txBody>
            <a:bodyPr vert="horz" wrap="none" lIns="91440" tIns="45720" rIns="91440" bIns="45720" anchor="ctr"/>
            <a:lstStyle/>
            <a:p>
              <a:pPr marL="0" indent="0" algn="ct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000" b="1" dirty="0">
                <a:solidFill>
                  <a:srgbClr val="FFFFFF"/>
                </a:solidFill>
                <a:latin typeface="HY헤드라인M" charset="0"/>
                <a:ea typeface="HY헤드라인M" charset="0"/>
              </a:endParaRPr>
            </a:p>
          </p:txBody>
        </p:sp>
        <p:sp>
          <p:nvSpPr>
            <p:cNvPr id="13" name="도형 13"/>
            <p:cNvSpPr>
              <a:spLocks noGrp="1" noChangeArrowheads="1"/>
            </p:cNvSpPr>
            <p:nvPr/>
          </p:nvSpPr>
          <p:spPr>
            <a:xfrm>
              <a:off x="6972300" y="109855"/>
              <a:ext cx="2172335" cy="283845"/>
            </a:xfrm>
            <a:custGeom>
              <a:avLst/>
              <a:gdLst>
                <a:gd name="TX0" fmla="*/ 0 w 2171699"/>
                <a:gd name="TY0" fmla="*/ 2433 h 302344"/>
                <a:gd name="TX1" fmla="*/ 2171699 w 2171699"/>
                <a:gd name="TY1" fmla="*/ 0 h 302344"/>
                <a:gd name="TX2" fmla="*/ 2171699 w 2171699"/>
                <a:gd name="TY2" fmla="*/ 283270 h 302344"/>
                <a:gd name="TX3" fmla="*/ 573657 w 2171699"/>
                <a:gd name="TY3" fmla="*/ 280889 h 302344"/>
                <a:gd name="TX4" fmla="*/ 0 w 2171699"/>
                <a:gd name="TY4" fmla="*/ 2433 h 302344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2171699" h="302344">
                  <a:moveTo>
                    <a:pt x="0" y="2433"/>
                  </a:moveTo>
                  <a:lnTo>
                    <a:pt x="2171699" y="0"/>
                  </a:lnTo>
                  <a:lnTo>
                    <a:pt x="2171699" y="283270"/>
                  </a:lnTo>
                  <a:lnTo>
                    <a:pt x="573657" y="280889"/>
                  </a:lnTo>
                  <a:cubicBezTo>
                    <a:pt x="303783" y="302344"/>
                    <a:pt x="189273" y="25030"/>
                    <a:pt x="0" y="2433"/>
                  </a:cubicBezTo>
                  <a:close/>
                </a:path>
              </a:pathLst>
            </a:custGeom>
            <a:solidFill>
              <a:srgbClr val="044A6E"/>
            </a:solidFill>
            <a:ln w="0">
              <a:noFill/>
              <a:prstDash/>
            </a:ln>
          </p:spPr>
          <p:txBody>
            <a:bodyPr vert="horz" wrap="none" lIns="91440" tIns="45720" rIns="91440" bIns="45720" anchor="ctr"/>
            <a:lstStyle/>
            <a:p>
              <a:pPr marL="0" indent="0" algn="ct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000" b="1" dirty="0">
                <a:solidFill>
                  <a:srgbClr val="FFFFFF"/>
                </a:solidFill>
                <a:latin typeface="HY헤드라인M" charset="0"/>
                <a:ea typeface="HY헤드라인M" charset="0"/>
              </a:endParaRPr>
            </a:p>
          </p:txBody>
        </p:sp>
        <p:sp>
          <p:nvSpPr>
            <p:cNvPr id="8" name="도형 14"/>
            <p:cNvSpPr>
              <a:spLocks noGrp="1" noChangeArrowheads="1"/>
            </p:cNvSpPr>
            <p:nvPr/>
          </p:nvSpPr>
          <p:spPr>
            <a:xfrm>
              <a:off x="241935" y="0"/>
              <a:ext cx="8902700" cy="117475"/>
            </a:xfrm>
            <a:custGeom>
              <a:avLst/>
              <a:gdLst>
                <a:gd name="TX0" fmla="*/ 0 w 8892480"/>
                <a:gd name="TY0" fmla="*/ 0 h 116632"/>
                <a:gd name="TX1" fmla="*/ 8892480 w 8892480"/>
                <a:gd name="TY1" fmla="*/ 0 h 116632"/>
                <a:gd name="TX2" fmla="*/ 8892480 w 8892480"/>
                <a:gd name="TY2" fmla="*/ 116632 h 116632"/>
                <a:gd name="TX3" fmla="*/ 317401 w 8892480"/>
                <a:gd name="TY3" fmla="*/ 116522 h 116632"/>
                <a:gd name="TX4" fmla="*/ 0 w 8892480"/>
                <a:gd name="TY4" fmla="*/ 0 h 116632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8892480" h="116632">
                  <a:moveTo>
                    <a:pt x="0" y="0"/>
                  </a:moveTo>
                  <a:lnTo>
                    <a:pt x="8892480" y="0"/>
                  </a:lnTo>
                  <a:lnTo>
                    <a:pt x="8892480" y="116632"/>
                  </a:lnTo>
                  <a:lnTo>
                    <a:pt x="317401" y="116522"/>
                  </a:lnTo>
                  <a:cubicBezTo>
                    <a:pt x="28537" y="80026"/>
                    <a:pt x="46636" y="46021"/>
                    <a:pt x="0" y="0"/>
                  </a:cubicBezTo>
                  <a:close/>
                </a:path>
              </a:pathLst>
            </a:custGeom>
            <a:solidFill>
              <a:srgbClr val="044A6E"/>
            </a:solidFill>
            <a:ln w="0">
              <a:noFill/>
              <a:prstDash/>
            </a:ln>
          </p:spPr>
          <p:txBody>
            <a:bodyPr vert="horz" wrap="none" lIns="91440" tIns="45720" rIns="91440" bIns="45720" anchor="ctr"/>
            <a:lstStyle/>
            <a:p>
              <a:pPr marL="0" indent="0" algn="ct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000" b="1" dirty="0">
                <a:solidFill>
                  <a:srgbClr val="FFFFFF"/>
                </a:solidFill>
                <a:latin typeface="HY헤드라인M" charset="0"/>
                <a:ea typeface="HY헤드라인M" charset="0"/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0" r:id="rId1"/>
    <p:sldLayoutId id="2147483801" r:id="rId2"/>
    <p:sldLayoutId id="2147483802" r:id="rId3"/>
    <p:sldLayoutId id="2147483803" r:id="rId4"/>
    <p:sldLayoutId id="2147483804" r:id="rId5"/>
    <p:sldLayoutId id="2147483805" r:id="rId6"/>
    <p:sldLayoutId id="2147483806" r:id="rId7"/>
    <p:sldLayoutId id="2147483807" r:id="rId8"/>
    <p:sldLayoutId id="2147483808" r:id="rId9"/>
    <p:sldLayoutId id="2147483809" r:id="rId10"/>
    <p:sldLayoutId id="2147483810" r:id="rId11"/>
    <p:sldLayoutId id="2147483811" r:id="rId12"/>
    <p:sldLayoutId id="2147483812" r:id="rId13"/>
  </p:sldLayoutIdLst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spd="slow" advClick="0"/>
    </mc:Fallback>
  </mc:AlternateContent>
  <p:txStyles>
    <p:titleStyle>
      <a:lvl1pPr marL="0" indent="0" algn="ctr" defTabSz="914400" latinLnBrk="1">
        <a:buNone/>
        <a:defRPr lang="ko-KR" sz="4400" baseline="0" smtClean="0">
          <a:solidFill>
            <a:srgbClr val="000000"/>
          </a:solidFill>
          <a:latin typeface="±¼¸²"/>
          <a:ea typeface="±¼¸²"/>
        </a:defRPr>
      </a:lvl1pPr>
    </p:titleStyle>
    <p:bodyStyle>
      <a:lvl1pPr marL="342900" indent="-342900" algn="l" defTabSz="914400" latinLnBrk="1">
        <a:spcBef>
          <a:spcPct val="20000"/>
        </a:spcBef>
        <a:buFont typeface="±¼¸²"/>
        <a:buChar char="•"/>
        <a:defRPr lang="ko-KR" sz="2800" baseline="0" smtClean="0">
          <a:solidFill>
            <a:srgbClr val="000000"/>
          </a:solidFill>
          <a:latin typeface="±¼¸²"/>
          <a:ea typeface="±¼¸²"/>
        </a:defRPr>
      </a:lvl1pPr>
      <a:lvl2pPr marL="742950" lvl="1" indent="-285750" defTabSz="914400" latinLnBrk="1">
        <a:buChar char="-"/>
        <a:defRPr lang="ko-KR" sz="2400" smtClean="0"/>
      </a:lvl2pPr>
      <a:lvl3pPr marL="1143000" lvl="2" indent="-228600" defTabSz="914400" latinLnBrk="1">
        <a:buChar char="●"/>
        <a:defRPr lang="ko-KR" sz="2000" smtClean="0"/>
      </a:lvl3pPr>
      <a:lvl4pPr marL="1600200" lvl="3" indent="-228600" defTabSz="914400" latinLnBrk="1">
        <a:buChar char="-"/>
        <a:defRPr lang="ko-KR" sz="1800" smtClean="0"/>
      </a:lvl4pPr>
      <a:lvl5pPr marL="2057400" lvl="4" indent="-228600" defTabSz="914400" latinLnBrk="1">
        <a:buChar char="»"/>
        <a:defRPr lang="ko-KR" sz="1800" smtClean="0"/>
      </a:lvl5pPr>
    </p:bodyStyle>
    <p:otherStyle>
      <a:lvl1pPr marL="0" indent="0" algn="l" defTabSz="914400" latinLnBrk="1">
        <a:buNone/>
        <a:defRPr lang="ko-KR" sz="1800" baseline="0" smtClean="0">
          <a:solidFill>
            <a:srgbClr val="000000"/>
          </a:solidFill>
          <a:latin typeface="±¼¸²"/>
          <a:ea typeface="±¼¸²"/>
        </a:defRPr>
      </a:lvl1pPr>
      <a:lvl2pPr marL="457200" lvl="1" indent="0" defTabSz="914400" latinLnBrk="1">
        <a:defRPr lang="ko-KR" smtClean="0"/>
      </a:lvl2pPr>
      <a:lvl3pPr marL="914400" lvl="2" indent="0" defTabSz="914400" latinLnBrk="1">
        <a:defRPr lang="ko-KR" smtClean="0"/>
      </a:lvl3pPr>
      <a:lvl4pPr marL="1371600" lvl="3" indent="0" defTabSz="914400" latinLnBrk="1">
        <a:defRPr lang="ko-KR" smtClean="0"/>
      </a:lvl4pPr>
      <a:lvl5pPr marL="1828800" lvl="4" indent="0" defTabSz="914400" latinLnBrk="1">
        <a:defRPr lang="ko-KR" smtClean="0"/>
      </a:lvl5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://infosec.pusan.ac.kr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id="{FFBD52BE-CEBC-4065-E9B0-B838E2F2B735}"/>
              </a:ext>
            </a:extLst>
          </p:cNvPr>
          <p:cNvSpPr txBox="1">
            <a:spLocks/>
          </p:cNvSpPr>
          <p:nvPr/>
        </p:nvSpPr>
        <p:spPr>
          <a:xfrm>
            <a:off x="685800" y="1402142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  <a:cs typeface="+mj-cs"/>
              </a:defRPr>
            </a:lvl1pPr>
          </a:lstStyle>
          <a:p>
            <a:r>
              <a:rPr lang="ko-KR" altLang="en-US" b="1"/>
              <a:t>논리회로 설계 및 실험</a:t>
            </a:r>
            <a:endParaRPr lang="ko-KR" altLang="en-US" b="1" dirty="0"/>
          </a:p>
        </p:txBody>
      </p:sp>
      <p:sp>
        <p:nvSpPr>
          <p:cNvPr id="9" name="부제목 2">
            <a:extLst>
              <a:ext uri="{FF2B5EF4-FFF2-40B4-BE49-F238E27FC236}">
                <a16:creationId xmlns:a16="http://schemas.microsoft.com/office/drawing/2014/main" id="{B10AE940-D261-9839-B42C-ABC6270F547A}"/>
              </a:ext>
            </a:extLst>
          </p:cNvPr>
          <p:cNvSpPr txBox="1">
            <a:spLocks/>
          </p:cNvSpPr>
          <p:nvPr/>
        </p:nvSpPr>
        <p:spPr>
          <a:xfrm>
            <a:off x="1441450" y="2584830"/>
            <a:ext cx="6400800" cy="585787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나눔고딕 ExtraBold" pitchFamily="50" charset="-127"/>
                <a:ea typeface="나눔고딕 ExtraBold" pitchFamily="50" charset="-127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>
                <a:solidFill>
                  <a:srgbClr val="C00000"/>
                </a:solidFill>
              </a:rPr>
              <a:t>- 5</a:t>
            </a:r>
            <a:r>
              <a:rPr lang="ko-KR" altLang="en-US" b="1">
                <a:solidFill>
                  <a:srgbClr val="C00000"/>
                </a:solidFill>
              </a:rPr>
              <a:t>주차 </a:t>
            </a:r>
            <a:r>
              <a:rPr lang="en-US" altLang="ko-KR" b="1">
                <a:solidFill>
                  <a:srgbClr val="C00000"/>
                </a:solidFill>
              </a:rPr>
              <a:t>:</a:t>
            </a:r>
            <a:r>
              <a:rPr lang="ko-KR" altLang="en-US" b="1">
                <a:solidFill>
                  <a:srgbClr val="C00000"/>
                </a:solidFill>
              </a:rPr>
              <a:t> 카운터와 메모리에 대한 이해</a:t>
            </a:r>
            <a:r>
              <a:rPr lang="en-US" altLang="ko-KR" b="1">
                <a:solidFill>
                  <a:srgbClr val="C00000"/>
                </a:solidFill>
              </a:rPr>
              <a:t>-</a:t>
            </a:r>
            <a:endParaRPr lang="en-US" altLang="ko-KR" b="1" dirty="0">
              <a:solidFill>
                <a:srgbClr val="C00000"/>
              </a:solidFill>
            </a:endParaRPr>
          </a:p>
        </p:txBody>
      </p:sp>
      <p:sp>
        <p:nvSpPr>
          <p:cNvPr id="10" name="TextBox 1">
            <a:extLst>
              <a:ext uri="{FF2B5EF4-FFF2-40B4-BE49-F238E27FC236}">
                <a16:creationId xmlns:a16="http://schemas.microsoft.com/office/drawing/2014/main" id="{59999EB7-1EAF-4EC0-C317-825723ABC2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225" y="5002593"/>
            <a:ext cx="847725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chemeClr val="tx1"/>
                </a:solidFill>
                <a:latin typeface="Tahoma" panose="020B0604030504040204" pitchFamily="34" charset="0"/>
                <a:cs typeface="Times New Roman (Hebrew)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ahoma" panose="020B0604030504040204" pitchFamily="34" charset="0"/>
                <a:cs typeface="Times New Roman (Hebrew)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ahoma" panose="020B0604030504040204" pitchFamily="34" charset="0"/>
                <a:cs typeface="Times New Roman (Hebrew)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ahoma" panose="020B0604030504040204" pitchFamily="34" charset="0"/>
                <a:cs typeface="Times New Roman (Hebrew)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ahoma" panose="020B0604030504040204" pitchFamily="34" charset="0"/>
                <a:cs typeface="Times New Roman (Hebrew)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  <a:cs typeface="Times New Roman (Hebrew)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  <a:cs typeface="Times New Roman (Hebrew)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  <a:cs typeface="Times New Roman (Hebrew)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  <a:cs typeface="Times New Roman (Hebrew)" charset="0"/>
              </a:defRPr>
            </a:lvl9pPr>
          </a:lstStyle>
          <a:p>
            <a:pPr algn="ctr"/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정보보호 및 사물지능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연구실 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: 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  <a:hlinkClick r:id="rId2"/>
              </a:rPr>
              <a:t>http://infosec.pusan.ac.kr</a:t>
            </a:r>
            <a:endParaRPr lang="en-US" altLang="ko-KR" sz="18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11" name="부제목 2">
            <a:extLst>
              <a:ext uri="{FF2B5EF4-FFF2-40B4-BE49-F238E27FC236}">
                <a16:creationId xmlns:a16="http://schemas.microsoft.com/office/drawing/2014/main" id="{313CA3D5-2517-BA9A-D661-189BF22C7B4E}"/>
              </a:ext>
            </a:extLst>
          </p:cNvPr>
          <p:cNvSpPr txBox="1">
            <a:spLocks/>
          </p:cNvSpPr>
          <p:nvPr/>
        </p:nvSpPr>
        <p:spPr>
          <a:xfrm>
            <a:off x="1441450" y="3672726"/>
            <a:ext cx="6400800" cy="175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나눔고딕 ExtraBold" pitchFamily="50" charset="-127"/>
                <a:ea typeface="나눔고딕 ExtraBold" pitchFamily="50" charset="-127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solidFill>
                  <a:schemeClr val="tx1"/>
                </a:solidFill>
              </a:rPr>
              <a:t>담당 교수</a:t>
            </a:r>
            <a:r>
              <a:rPr lang="en-US" altLang="ko-KR" sz="1600" dirty="0">
                <a:solidFill>
                  <a:schemeClr val="tx1"/>
                </a:solidFill>
              </a:rPr>
              <a:t>: </a:t>
            </a:r>
            <a:r>
              <a:rPr lang="ko-KR" altLang="en-US" sz="1600" dirty="0" err="1">
                <a:solidFill>
                  <a:srgbClr val="0000CC"/>
                </a:solidFill>
              </a:rPr>
              <a:t>김호원</a:t>
            </a:r>
            <a:r>
              <a:rPr lang="ko-KR" altLang="en-US" sz="1600" dirty="0">
                <a:solidFill>
                  <a:srgbClr val="0000CC"/>
                </a:solidFill>
              </a:rPr>
              <a:t> 교수</a:t>
            </a:r>
          </a:p>
          <a:p>
            <a:r>
              <a:rPr lang="ko-KR" altLang="en-US" sz="1600" dirty="0">
                <a:solidFill>
                  <a:schemeClr val="tx1"/>
                </a:solidFill>
              </a:rPr>
              <a:t>조교</a:t>
            </a:r>
            <a:r>
              <a:rPr lang="en-US" altLang="ko-KR" sz="1600" dirty="0">
                <a:solidFill>
                  <a:schemeClr val="tx1"/>
                </a:solidFill>
              </a:rPr>
              <a:t>: </a:t>
            </a:r>
            <a:r>
              <a:rPr lang="ko-KR" altLang="en-US" sz="1600" dirty="0" err="1">
                <a:solidFill>
                  <a:schemeClr val="tx1"/>
                </a:solidFill>
              </a:rPr>
              <a:t>윤동욱</a:t>
            </a:r>
            <a:r>
              <a:rPr lang="ko-KR" altLang="en-US" sz="1600" dirty="0">
                <a:solidFill>
                  <a:schemeClr val="tx1"/>
                </a:solidFill>
              </a:rPr>
              <a:t> 대학원생</a:t>
            </a:r>
            <a:r>
              <a:rPr lang="en-US" altLang="ko-KR" sz="1600" dirty="0">
                <a:solidFill>
                  <a:schemeClr val="tx1"/>
                </a:solidFill>
              </a:rPr>
              <a:t>(1</a:t>
            </a:r>
            <a:r>
              <a:rPr lang="ko-KR" altLang="en-US" sz="1600" dirty="0">
                <a:solidFill>
                  <a:schemeClr val="tx1"/>
                </a:solidFill>
              </a:rPr>
              <a:t>분반</a:t>
            </a:r>
            <a:r>
              <a:rPr lang="en-US" altLang="ko-KR" sz="1600" dirty="0">
                <a:solidFill>
                  <a:schemeClr val="tx1"/>
                </a:solidFill>
              </a:rPr>
              <a:t>), </a:t>
            </a:r>
            <a:r>
              <a:rPr lang="ko-KR" altLang="en-US" sz="1600" dirty="0">
                <a:solidFill>
                  <a:schemeClr val="tx1"/>
                </a:solidFill>
              </a:rPr>
              <a:t>정병욱 대학원생</a:t>
            </a:r>
            <a:r>
              <a:rPr lang="en-US" altLang="ko-KR" sz="1600" dirty="0">
                <a:solidFill>
                  <a:schemeClr val="tx1"/>
                </a:solidFill>
              </a:rPr>
              <a:t>(2</a:t>
            </a:r>
            <a:r>
              <a:rPr lang="ko-KR" altLang="en-US" sz="1600" dirty="0">
                <a:solidFill>
                  <a:schemeClr val="tx1"/>
                </a:solidFill>
              </a:rPr>
              <a:t>분반</a:t>
            </a:r>
            <a:r>
              <a:rPr lang="en-US" altLang="ko-KR" sz="1600" dirty="0">
                <a:solidFill>
                  <a:schemeClr val="tx1"/>
                </a:solidFill>
              </a:rPr>
              <a:t>)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19437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2"/>
          <p:cNvSpPr>
            <a:spLocks noGrp="1" noChangeArrowheads="1"/>
          </p:cNvSpPr>
          <p:nvPr>
            <p:ph type="title"/>
          </p:nvPr>
        </p:nvSpPr>
        <p:spPr>
          <a:xfrm>
            <a:off x="323215" y="147320"/>
            <a:ext cx="6265545" cy="40195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 fontScale="90000"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1" dirty="0">
                <a:solidFill>
                  <a:srgbClr val="FFFFFF"/>
                </a:solidFill>
                <a:effectLst>
                  <a:outerShdw blurRad="50800" dist="38100" dir="2700000" algn="tl" rotWithShape="0">
                    <a:srgbClr val="000000">
                      <a:alpha val="40035"/>
                    </a:srgbClr>
                  </a:outerShdw>
                </a:effectLst>
                <a:latin typeface="나눔고딕 ExtraBold" charset="0"/>
                <a:ea typeface="나눔고딕 ExtraBold" charset="0"/>
              </a:rPr>
              <a:t>SRAM</a:t>
            </a:r>
            <a:endParaRPr lang="ko-KR" altLang="en-US" sz="2400" b="1" dirty="0">
              <a:solidFill>
                <a:srgbClr val="FFFFFF"/>
              </a:solidFill>
              <a:latin typeface="나눔고딕 ExtraBold" charset="0"/>
              <a:ea typeface="나눔고딕 ExtraBold" charset="0"/>
            </a:endParaRPr>
          </a:p>
        </p:txBody>
      </p:sp>
      <p:sp>
        <p:nvSpPr>
          <p:cNvPr id="3" name="슬라이드 번호 개체 틀 3"/>
          <p:cNvSpPr>
            <a:spLocks noGrp="1" noChangeArrowheads="1"/>
          </p:cNvSpPr>
          <p:nvPr>
            <p:ph type="sldNum" idx="12"/>
          </p:nvPr>
        </p:nvSpPr>
        <p:spPr>
          <a:xfrm>
            <a:off x="4283710" y="6556375"/>
            <a:ext cx="648970" cy="365760"/>
          </a:xfrm>
          <a:prstGeom prst="rect">
            <a:avLst/>
          </a:prstGeom>
        </p:spPr>
        <p:txBody>
          <a:bodyPr vert="horz" wrap="square" lIns="91440" tIns="45720" rIns="91440" bIns="45720" anchor="ctr"/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dirty="0" smtClean="0">
                <a:solidFill>
                  <a:schemeClr val="tx1"/>
                </a:solidFill>
                <a:latin typeface="나눔고딕 ExtraBold" charset="0"/>
                <a:ea typeface="나눔고딕 ExtraBold" charset="0"/>
              </a:rPr>
              <a:t>10</a:t>
            </a:fld>
            <a:endParaRPr lang="ko-KR" altLang="en-US" sz="1200" dirty="0">
              <a:solidFill>
                <a:schemeClr val="tx1"/>
              </a:solidFill>
              <a:latin typeface="나눔고딕 ExtraBold" charset="0"/>
              <a:ea typeface="나눔고딕 ExtraBold" charset="0"/>
            </a:endParaRPr>
          </a:p>
        </p:txBody>
      </p:sp>
      <p:sp>
        <p:nvSpPr>
          <p:cNvPr id="9" name="TextBox 9"/>
          <p:cNvSpPr txBox="1">
            <a:spLocks noGrp="1" noChangeArrowheads="1"/>
          </p:cNvSpPr>
          <p:nvPr/>
        </p:nvSpPr>
        <p:spPr>
          <a:xfrm>
            <a:off x="659765" y="1221105"/>
            <a:ext cx="2198038" cy="461665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dirty="0" err="1">
                <a:solidFill>
                  <a:schemeClr val="tx1"/>
                </a:solidFill>
                <a:latin typeface="HY헤드라인M" charset="0"/>
                <a:ea typeface="HY헤드라인M" charset="0"/>
              </a:rPr>
              <a:t>SRAM의</a:t>
            </a:r>
            <a:r>
              <a:rPr lang="en-US" altLang="ko-KR" sz="2400" dirty="0">
                <a:solidFill>
                  <a:schemeClr val="tx1"/>
                </a:solidFill>
                <a:latin typeface="HY헤드라인M" charset="0"/>
                <a:ea typeface="HY헤드라인M" charset="0"/>
              </a:rPr>
              <a:t> 구조  </a:t>
            </a:r>
            <a:endParaRPr lang="ko-KR" altLang="en-US" sz="2400" dirty="0">
              <a:solidFill>
                <a:schemeClr val="tx1"/>
              </a:solidFill>
              <a:latin typeface="HY헤드라인M" charset="0"/>
              <a:ea typeface="HY헤드라인M" charset="0"/>
            </a:endParaRPr>
          </a:p>
        </p:txBody>
      </p:sp>
      <p:sp>
        <p:nvSpPr>
          <p:cNvPr id="10" name="도형 10"/>
          <p:cNvSpPr>
            <a:spLocks noGrp="1" noChangeArrowheads="1"/>
          </p:cNvSpPr>
          <p:nvPr/>
        </p:nvSpPr>
        <p:spPr>
          <a:xfrm>
            <a:off x="2602951" y="2132762"/>
            <a:ext cx="4828627" cy="401034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ajor">
            <a:schemeClr val="lt1"/>
          </a:fontRef>
        </p:style>
        <p:txBody>
          <a:bodyPr vert="horz" wrap="square" lIns="91440" tIns="45720" rIns="91440" bIns="45720" anchor="ctr"/>
          <a:lstStyle/>
          <a:p>
            <a:pPr marL="0" indent="0" algn="ctr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500" dirty="0">
              <a:latin typeface="맑은 고딕" charset="0"/>
              <a:ea typeface="맑은 고딕" charset="0"/>
            </a:endParaRPr>
          </a:p>
        </p:txBody>
      </p:sp>
      <p:sp>
        <p:nvSpPr>
          <p:cNvPr id="22" name="도형 22"/>
          <p:cNvSpPr>
            <a:spLocks noGrp="1" noChangeArrowheads="1"/>
          </p:cNvSpPr>
          <p:nvPr/>
        </p:nvSpPr>
        <p:spPr>
          <a:xfrm>
            <a:off x="4072847" y="2498636"/>
            <a:ext cx="1719666" cy="6435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ajor">
            <a:schemeClr val="lt1"/>
          </a:fontRef>
        </p:style>
        <p:txBody>
          <a:bodyPr vert="horz" wrap="square" lIns="91440" tIns="45720" rIns="91440" bIns="45720" anchor="ctr"/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Register</a:t>
            </a:r>
            <a:endParaRPr lang="ko-KR" altLang="en-US" sz="1400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7" name="도형 22"/>
          <p:cNvSpPr>
            <a:spLocks noGrp="1" noChangeArrowheads="1"/>
          </p:cNvSpPr>
          <p:nvPr/>
        </p:nvSpPr>
        <p:spPr>
          <a:xfrm>
            <a:off x="4072847" y="3264131"/>
            <a:ext cx="1719666" cy="6435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ajor">
            <a:schemeClr val="lt1"/>
          </a:fontRef>
        </p:style>
        <p:txBody>
          <a:bodyPr vert="horz" wrap="square" lIns="91440" tIns="45720" rIns="91440" bIns="45720" anchor="ctr"/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Register</a:t>
            </a:r>
            <a:endParaRPr lang="ko-KR" altLang="en-US" sz="1400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8" name="도형 22"/>
          <p:cNvSpPr>
            <a:spLocks noGrp="1" noChangeArrowheads="1"/>
          </p:cNvSpPr>
          <p:nvPr/>
        </p:nvSpPr>
        <p:spPr>
          <a:xfrm>
            <a:off x="2936643" y="5161092"/>
            <a:ext cx="807673" cy="6435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ajor">
            <a:schemeClr val="lt1"/>
          </a:fontRef>
        </p:style>
        <p:txBody>
          <a:bodyPr vert="horz" wrap="square" lIns="91440" tIns="45720" rIns="91440" bIns="45720" anchor="ctr"/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Selector</a:t>
            </a:r>
            <a:endParaRPr lang="ko-KR" altLang="en-US" sz="1200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9" name="TextBox 13"/>
          <p:cNvSpPr txBox="1">
            <a:spLocks noGrp="1" noChangeArrowheads="1"/>
          </p:cNvSpPr>
          <p:nvPr/>
        </p:nvSpPr>
        <p:spPr>
          <a:xfrm>
            <a:off x="1035787" y="2490412"/>
            <a:ext cx="738663" cy="306070"/>
          </a:xfrm>
          <a:prstGeom prst="rect">
            <a:avLst/>
          </a:prstGeom>
          <a:noFill/>
        </p:spPr>
        <p:txBody>
          <a:bodyPr vert="horz" wrap="square" lIns="91440" tIns="45720" rIns="91440" bIns="45720" anchor="t"/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1" dirty="0" err="1">
                <a:solidFill>
                  <a:schemeClr val="tx1"/>
                </a:solidFill>
                <a:latin typeface="나눔고딕 ExtraBold" charset="0"/>
                <a:ea typeface="나눔고딕 ExtraBold" charset="0"/>
              </a:rPr>
              <a:t>DataIn</a:t>
            </a:r>
            <a:endParaRPr lang="ko-KR" altLang="en-US" sz="1400" b="1" dirty="0">
              <a:solidFill>
                <a:schemeClr val="tx1"/>
              </a:solidFill>
              <a:latin typeface="나눔고딕 ExtraBold" charset="0"/>
              <a:ea typeface="나눔고딕 ExtraBold" charset="0"/>
            </a:endParaRPr>
          </a:p>
        </p:txBody>
      </p:sp>
      <p:sp>
        <p:nvSpPr>
          <p:cNvPr id="30" name="TextBox 13"/>
          <p:cNvSpPr txBox="1">
            <a:spLocks noGrp="1" noChangeArrowheads="1"/>
          </p:cNvSpPr>
          <p:nvPr/>
        </p:nvSpPr>
        <p:spPr>
          <a:xfrm>
            <a:off x="4766930" y="4051628"/>
            <a:ext cx="475730" cy="306070"/>
          </a:xfrm>
          <a:prstGeom prst="rect">
            <a:avLst/>
          </a:prstGeom>
          <a:noFill/>
        </p:spPr>
        <p:txBody>
          <a:bodyPr vert="horz" wrap="square" lIns="91440" tIns="45720" rIns="91440" bIns="45720" anchor="t"/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1" dirty="0">
                <a:solidFill>
                  <a:schemeClr val="tx1"/>
                </a:solidFill>
                <a:latin typeface="나눔고딕 ExtraBold" charset="0"/>
                <a:ea typeface="나눔고딕 ExtraBold" charset="0"/>
              </a:rPr>
              <a:t>…</a:t>
            </a:r>
            <a:endParaRPr lang="ko-KR" altLang="en-US" sz="1400" b="1" dirty="0">
              <a:solidFill>
                <a:schemeClr val="tx1"/>
              </a:solidFill>
              <a:latin typeface="나눔고딕 ExtraBold" charset="0"/>
              <a:ea typeface="나눔고딕 ExtraBold" charset="0"/>
            </a:endParaRPr>
          </a:p>
        </p:txBody>
      </p:sp>
      <p:sp>
        <p:nvSpPr>
          <p:cNvPr id="31" name="도형 22"/>
          <p:cNvSpPr>
            <a:spLocks noGrp="1" noChangeArrowheads="1"/>
          </p:cNvSpPr>
          <p:nvPr/>
        </p:nvSpPr>
        <p:spPr>
          <a:xfrm>
            <a:off x="4072847" y="4450998"/>
            <a:ext cx="1719666" cy="6435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ajor">
            <a:schemeClr val="lt1"/>
          </a:fontRef>
        </p:style>
        <p:txBody>
          <a:bodyPr vert="horz" wrap="square" lIns="91440" tIns="45720" rIns="91440" bIns="45720" anchor="ctr"/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Register</a:t>
            </a:r>
            <a:endParaRPr lang="ko-KR" altLang="en-US" sz="1400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32" name="직선 연결선 31"/>
          <p:cNvCxnSpPr/>
          <p:nvPr/>
        </p:nvCxnSpPr>
        <p:spPr>
          <a:xfrm>
            <a:off x="1758784" y="2654530"/>
            <a:ext cx="2314063" cy="0"/>
          </a:xfrm>
          <a:prstGeom prst="line">
            <a:avLst/>
          </a:prstGeom>
          <a:ln w="50800">
            <a:solidFill>
              <a:schemeClr val="tx1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>
            <a:off x="3640975" y="3380508"/>
            <a:ext cx="431872" cy="0"/>
          </a:xfrm>
          <a:prstGeom prst="line">
            <a:avLst/>
          </a:prstGeom>
          <a:ln w="50800">
            <a:solidFill>
              <a:schemeClr val="tx1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3635433" y="4563686"/>
            <a:ext cx="431872" cy="0"/>
          </a:xfrm>
          <a:prstGeom prst="line">
            <a:avLst/>
          </a:prstGeom>
          <a:ln w="50800">
            <a:solidFill>
              <a:schemeClr val="tx1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>
            <a:off x="3635433" y="2643447"/>
            <a:ext cx="0" cy="1920239"/>
          </a:xfrm>
          <a:prstGeom prst="line">
            <a:avLst/>
          </a:prstGeom>
          <a:ln w="508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1934913" y="5326246"/>
            <a:ext cx="980902" cy="0"/>
          </a:xfrm>
          <a:prstGeom prst="line">
            <a:avLst/>
          </a:prstGeom>
          <a:ln w="50800">
            <a:solidFill>
              <a:schemeClr val="tx1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/>
          <p:nvPr/>
        </p:nvCxnSpPr>
        <p:spPr>
          <a:xfrm>
            <a:off x="1955741" y="5653214"/>
            <a:ext cx="980902" cy="0"/>
          </a:xfrm>
          <a:prstGeom prst="line">
            <a:avLst/>
          </a:prstGeom>
          <a:ln w="31750">
            <a:solidFill>
              <a:schemeClr val="tx1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13"/>
          <p:cNvSpPr txBox="1">
            <a:spLocks noGrp="1" noChangeArrowheads="1"/>
          </p:cNvSpPr>
          <p:nvPr/>
        </p:nvSpPr>
        <p:spPr>
          <a:xfrm>
            <a:off x="1077409" y="5124697"/>
            <a:ext cx="918352" cy="306070"/>
          </a:xfrm>
          <a:prstGeom prst="rect">
            <a:avLst/>
          </a:prstGeom>
          <a:noFill/>
        </p:spPr>
        <p:txBody>
          <a:bodyPr vert="horz" wrap="square" lIns="91440" tIns="45720" rIns="91440" bIns="45720" anchor="t"/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1" dirty="0">
                <a:solidFill>
                  <a:schemeClr val="tx1"/>
                </a:solidFill>
                <a:latin typeface="나눔고딕 ExtraBold" charset="0"/>
                <a:ea typeface="나눔고딕 ExtraBold" charset="0"/>
              </a:rPr>
              <a:t>Address</a:t>
            </a:r>
            <a:endParaRPr lang="ko-KR" altLang="en-US" sz="1400" b="1" dirty="0">
              <a:solidFill>
                <a:schemeClr val="tx1"/>
              </a:solidFill>
              <a:latin typeface="나눔고딕 ExtraBold" charset="0"/>
              <a:ea typeface="나눔고딕 ExtraBold" charset="0"/>
            </a:endParaRPr>
          </a:p>
        </p:txBody>
      </p:sp>
      <p:sp>
        <p:nvSpPr>
          <p:cNvPr id="43" name="TextBox 13"/>
          <p:cNvSpPr txBox="1">
            <a:spLocks noGrp="1" noChangeArrowheads="1"/>
          </p:cNvSpPr>
          <p:nvPr/>
        </p:nvSpPr>
        <p:spPr>
          <a:xfrm>
            <a:off x="1355343" y="5482879"/>
            <a:ext cx="544641" cy="306070"/>
          </a:xfrm>
          <a:prstGeom prst="rect">
            <a:avLst/>
          </a:prstGeom>
          <a:noFill/>
        </p:spPr>
        <p:txBody>
          <a:bodyPr vert="horz" wrap="square" lIns="91440" tIns="45720" rIns="91440" bIns="45720" anchor="t"/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1" dirty="0">
                <a:solidFill>
                  <a:schemeClr val="tx1"/>
                </a:solidFill>
                <a:latin typeface="나눔고딕 ExtraBold" charset="0"/>
                <a:ea typeface="나눔고딕 ExtraBold" charset="0"/>
              </a:rPr>
              <a:t>R/W</a:t>
            </a:r>
            <a:endParaRPr lang="ko-KR" altLang="en-US" sz="1400" b="1" dirty="0">
              <a:solidFill>
                <a:schemeClr val="tx1"/>
              </a:solidFill>
              <a:latin typeface="나눔고딕 ExtraBold" charset="0"/>
              <a:ea typeface="나눔고딕 ExtraBold" charset="0"/>
            </a:endParaRPr>
          </a:p>
        </p:txBody>
      </p:sp>
      <p:cxnSp>
        <p:nvCxnSpPr>
          <p:cNvPr id="44" name="직선 연결선 43"/>
          <p:cNvCxnSpPr/>
          <p:nvPr/>
        </p:nvCxnSpPr>
        <p:spPr>
          <a:xfrm>
            <a:off x="3851369" y="2970974"/>
            <a:ext cx="215936" cy="0"/>
          </a:xfrm>
          <a:prstGeom prst="line">
            <a:avLst/>
          </a:prstGeom>
          <a:ln w="31750">
            <a:solidFill>
              <a:schemeClr val="tx1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/>
          <p:cNvCxnSpPr/>
          <p:nvPr/>
        </p:nvCxnSpPr>
        <p:spPr>
          <a:xfrm>
            <a:off x="3851369" y="3738516"/>
            <a:ext cx="215936" cy="0"/>
          </a:xfrm>
          <a:prstGeom prst="line">
            <a:avLst/>
          </a:prstGeom>
          <a:ln w="31750">
            <a:solidFill>
              <a:schemeClr val="tx1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/>
          <p:cNvCxnSpPr/>
          <p:nvPr/>
        </p:nvCxnSpPr>
        <p:spPr>
          <a:xfrm>
            <a:off x="3851369" y="4943861"/>
            <a:ext cx="215936" cy="0"/>
          </a:xfrm>
          <a:prstGeom prst="line">
            <a:avLst/>
          </a:prstGeom>
          <a:ln w="31750">
            <a:solidFill>
              <a:schemeClr val="tx1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/>
          <p:cNvCxnSpPr/>
          <p:nvPr/>
        </p:nvCxnSpPr>
        <p:spPr>
          <a:xfrm>
            <a:off x="3865224" y="2970974"/>
            <a:ext cx="0" cy="2501939"/>
          </a:xfrm>
          <a:prstGeom prst="line">
            <a:avLst/>
          </a:prstGeom>
          <a:ln w="3175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/>
          <p:cNvCxnSpPr/>
          <p:nvPr/>
        </p:nvCxnSpPr>
        <p:spPr>
          <a:xfrm>
            <a:off x="3757256" y="5472913"/>
            <a:ext cx="2831504" cy="0"/>
          </a:xfrm>
          <a:prstGeom prst="line">
            <a:avLst/>
          </a:prstGeom>
          <a:ln w="3175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순서도: 수동 연산 52"/>
          <p:cNvSpPr/>
          <p:nvPr/>
        </p:nvSpPr>
        <p:spPr bwMode="auto">
          <a:xfrm rot="16200000">
            <a:off x="5215202" y="3601194"/>
            <a:ext cx="2604161" cy="382596"/>
          </a:xfrm>
          <a:prstGeom prst="flowChartManualOperation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ko-KR" altLang="en-US" sz="1000" b="1">
              <a:solidFill>
                <a:schemeClr val="bg1"/>
              </a:solidFill>
            </a:endParaRPr>
          </a:p>
        </p:txBody>
      </p:sp>
      <p:cxnSp>
        <p:nvCxnSpPr>
          <p:cNvPr id="56" name="직선 화살표 연결선 55"/>
          <p:cNvCxnSpPr/>
          <p:nvPr/>
        </p:nvCxnSpPr>
        <p:spPr>
          <a:xfrm flipV="1">
            <a:off x="6588760" y="4821382"/>
            <a:ext cx="0" cy="661498"/>
          </a:xfrm>
          <a:prstGeom prst="straightConnector1">
            <a:avLst/>
          </a:prstGeom>
          <a:ln w="317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/>
          <p:cNvCxnSpPr/>
          <p:nvPr/>
        </p:nvCxnSpPr>
        <p:spPr>
          <a:xfrm>
            <a:off x="5792513" y="2804794"/>
            <a:ext cx="533471" cy="0"/>
          </a:xfrm>
          <a:prstGeom prst="line">
            <a:avLst/>
          </a:prstGeom>
          <a:ln w="50800">
            <a:solidFill>
              <a:schemeClr val="tx1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/>
          <p:cNvCxnSpPr/>
          <p:nvPr/>
        </p:nvCxnSpPr>
        <p:spPr>
          <a:xfrm>
            <a:off x="5792513" y="3564023"/>
            <a:ext cx="533471" cy="0"/>
          </a:xfrm>
          <a:prstGeom prst="line">
            <a:avLst/>
          </a:prstGeom>
          <a:ln w="50800">
            <a:solidFill>
              <a:schemeClr val="tx1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/>
          <p:cNvCxnSpPr/>
          <p:nvPr/>
        </p:nvCxnSpPr>
        <p:spPr>
          <a:xfrm>
            <a:off x="5792513" y="4719493"/>
            <a:ext cx="533471" cy="0"/>
          </a:xfrm>
          <a:prstGeom prst="line">
            <a:avLst/>
          </a:prstGeom>
          <a:ln w="50800">
            <a:solidFill>
              <a:schemeClr val="tx1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/>
          <p:cNvCxnSpPr/>
          <p:nvPr/>
        </p:nvCxnSpPr>
        <p:spPr>
          <a:xfrm>
            <a:off x="6708581" y="3738516"/>
            <a:ext cx="1221761" cy="0"/>
          </a:xfrm>
          <a:prstGeom prst="line">
            <a:avLst/>
          </a:prstGeom>
          <a:ln w="50800">
            <a:solidFill>
              <a:schemeClr val="tx1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13"/>
          <p:cNvSpPr txBox="1">
            <a:spLocks noGrp="1" noChangeArrowheads="1"/>
          </p:cNvSpPr>
          <p:nvPr/>
        </p:nvSpPr>
        <p:spPr>
          <a:xfrm>
            <a:off x="7929877" y="3585481"/>
            <a:ext cx="1068365" cy="306070"/>
          </a:xfrm>
          <a:prstGeom prst="rect">
            <a:avLst/>
          </a:prstGeom>
          <a:noFill/>
        </p:spPr>
        <p:txBody>
          <a:bodyPr vert="horz" wrap="square" lIns="91440" tIns="45720" rIns="91440" bIns="45720" anchor="t"/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1" dirty="0" err="1">
                <a:solidFill>
                  <a:schemeClr val="tx1"/>
                </a:solidFill>
                <a:latin typeface="나눔고딕 ExtraBold" charset="0"/>
                <a:ea typeface="나눔고딕 ExtraBold" charset="0"/>
              </a:rPr>
              <a:t>DataOut</a:t>
            </a:r>
            <a:endParaRPr lang="ko-KR" altLang="en-US" sz="1400" b="1" dirty="0">
              <a:solidFill>
                <a:schemeClr val="tx1"/>
              </a:solidFill>
              <a:latin typeface="나눔고딕 ExtraBold" charset="0"/>
              <a:ea typeface="나눔고딕 ExtraBold" charset="0"/>
            </a:endParaRPr>
          </a:p>
        </p:txBody>
      </p:sp>
      <p:sp>
        <p:nvSpPr>
          <p:cNvPr id="65" name="TextBox 13"/>
          <p:cNvSpPr txBox="1">
            <a:spLocks noGrp="1" noChangeArrowheads="1"/>
          </p:cNvSpPr>
          <p:nvPr/>
        </p:nvSpPr>
        <p:spPr>
          <a:xfrm>
            <a:off x="4045513" y="2495715"/>
            <a:ext cx="738663" cy="306070"/>
          </a:xfrm>
          <a:prstGeom prst="rect">
            <a:avLst/>
          </a:prstGeom>
          <a:noFill/>
        </p:spPr>
        <p:txBody>
          <a:bodyPr vert="horz" wrap="square" lIns="91440" tIns="45720" rIns="91440" bIns="45720" anchor="t"/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1" dirty="0">
                <a:solidFill>
                  <a:schemeClr val="tx1"/>
                </a:solidFill>
                <a:latin typeface="나눔고딕 ExtraBold" charset="0"/>
                <a:ea typeface="나눔고딕 ExtraBold" charset="0"/>
              </a:rPr>
              <a:t>Data</a:t>
            </a:r>
            <a:endParaRPr lang="ko-KR" altLang="en-US" sz="1200" b="1" dirty="0">
              <a:solidFill>
                <a:schemeClr val="tx1"/>
              </a:solidFill>
              <a:latin typeface="나눔고딕 ExtraBold" charset="0"/>
              <a:ea typeface="나눔고딕 ExtraBold" charset="0"/>
            </a:endParaRPr>
          </a:p>
        </p:txBody>
      </p:sp>
      <p:sp>
        <p:nvSpPr>
          <p:cNvPr id="66" name="TextBox 13"/>
          <p:cNvSpPr txBox="1">
            <a:spLocks noGrp="1" noChangeArrowheads="1"/>
          </p:cNvSpPr>
          <p:nvPr/>
        </p:nvSpPr>
        <p:spPr>
          <a:xfrm>
            <a:off x="4044893" y="2797293"/>
            <a:ext cx="738663" cy="306070"/>
          </a:xfrm>
          <a:prstGeom prst="rect">
            <a:avLst/>
          </a:prstGeom>
          <a:noFill/>
        </p:spPr>
        <p:txBody>
          <a:bodyPr vert="horz" wrap="square" lIns="91440" tIns="45720" rIns="91440" bIns="45720" anchor="t"/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1" dirty="0">
                <a:solidFill>
                  <a:schemeClr val="tx1"/>
                </a:solidFill>
                <a:latin typeface="나눔고딕 ExtraBold" charset="0"/>
                <a:ea typeface="나눔고딕 ExtraBold" charset="0"/>
              </a:rPr>
              <a:t>Ce</a:t>
            </a:r>
            <a:endParaRPr lang="ko-KR" altLang="en-US" sz="1200" b="1" dirty="0">
              <a:solidFill>
                <a:schemeClr val="tx1"/>
              </a:solidFill>
              <a:latin typeface="나눔고딕 ExtraBold" charset="0"/>
              <a:ea typeface="나눔고딕 ExtraBold" charset="0"/>
            </a:endParaRPr>
          </a:p>
        </p:txBody>
      </p:sp>
      <p:sp>
        <p:nvSpPr>
          <p:cNvPr id="67" name="TextBox 13"/>
          <p:cNvSpPr txBox="1">
            <a:spLocks noGrp="1" noChangeArrowheads="1"/>
          </p:cNvSpPr>
          <p:nvPr/>
        </p:nvSpPr>
        <p:spPr>
          <a:xfrm>
            <a:off x="4062524" y="3256398"/>
            <a:ext cx="738663" cy="306070"/>
          </a:xfrm>
          <a:prstGeom prst="rect">
            <a:avLst/>
          </a:prstGeom>
          <a:noFill/>
        </p:spPr>
        <p:txBody>
          <a:bodyPr vert="horz" wrap="square" lIns="91440" tIns="45720" rIns="91440" bIns="45720" anchor="t"/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1" dirty="0">
                <a:solidFill>
                  <a:schemeClr val="tx1"/>
                </a:solidFill>
                <a:latin typeface="나눔고딕 ExtraBold" charset="0"/>
                <a:ea typeface="나눔고딕 ExtraBold" charset="0"/>
              </a:rPr>
              <a:t>Data</a:t>
            </a:r>
            <a:endParaRPr lang="ko-KR" altLang="en-US" sz="1200" b="1" dirty="0">
              <a:solidFill>
                <a:schemeClr val="tx1"/>
              </a:solidFill>
              <a:latin typeface="나눔고딕 ExtraBold" charset="0"/>
              <a:ea typeface="나눔고딕 ExtraBold" charset="0"/>
            </a:endParaRPr>
          </a:p>
        </p:txBody>
      </p:sp>
      <p:sp>
        <p:nvSpPr>
          <p:cNvPr id="68" name="TextBox 13"/>
          <p:cNvSpPr txBox="1">
            <a:spLocks noGrp="1" noChangeArrowheads="1"/>
          </p:cNvSpPr>
          <p:nvPr/>
        </p:nvSpPr>
        <p:spPr>
          <a:xfrm>
            <a:off x="4061904" y="3557976"/>
            <a:ext cx="738663" cy="306070"/>
          </a:xfrm>
          <a:prstGeom prst="rect">
            <a:avLst/>
          </a:prstGeom>
          <a:noFill/>
        </p:spPr>
        <p:txBody>
          <a:bodyPr vert="horz" wrap="square" lIns="91440" tIns="45720" rIns="91440" bIns="45720" anchor="t"/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1" dirty="0">
                <a:solidFill>
                  <a:schemeClr val="tx1"/>
                </a:solidFill>
                <a:latin typeface="나눔고딕 ExtraBold" charset="0"/>
                <a:ea typeface="나눔고딕 ExtraBold" charset="0"/>
              </a:rPr>
              <a:t>Ce</a:t>
            </a:r>
            <a:endParaRPr lang="ko-KR" altLang="en-US" sz="1200" b="1" dirty="0">
              <a:solidFill>
                <a:schemeClr val="tx1"/>
              </a:solidFill>
              <a:latin typeface="나눔고딕 ExtraBold" charset="0"/>
              <a:ea typeface="나눔고딕 ExtraBold" charset="0"/>
            </a:endParaRPr>
          </a:p>
        </p:txBody>
      </p:sp>
      <p:sp>
        <p:nvSpPr>
          <p:cNvPr id="69" name="TextBox 13"/>
          <p:cNvSpPr txBox="1">
            <a:spLocks noGrp="1" noChangeArrowheads="1"/>
          </p:cNvSpPr>
          <p:nvPr/>
        </p:nvSpPr>
        <p:spPr>
          <a:xfrm>
            <a:off x="4040317" y="4434460"/>
            <a:ext cx="738663" cy="306070"/>
          </a:xfrm>
          <a:prstGeom prst="rect">
            <a:avLst/>
          </a:prstGeom>
          <a:noFill/>
        </p:spPr>
        <p:txBody>
          <a:bodyPr vert="horz" wrap="square" lIns="91440" tIns="45720" rIns="91440" bIns="45720" anchor="t"/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1" dirty="0">
                <a:solidFill>
                  <a:schemeClr val="tx1"/>
                </a:solidFill>
                <a:latin typeface="나눔고딕 ExtraBold" charset="0"/>
                <a:ea typeface="나눔고딕 ExtraBold" charset="0"/>
              </a:rPr>
              <a:t>Data</a:t>
            </a:r>
            <a:endParaRPr lang="ko-KR" altLang="en-US" sz="1200" b="1" dirty="0">
              <a:solidFill>
                <a:schemeClr val="tx1"/>
              </a:solidFill>
              <a:latin typeface="나눔고딕 ExtraBold" charset="0"/>
              <a:ea typeface="나눔고딕 ExtraBold" charset="0"/>
            </a:endParaRPr>
          </a:p>
        </p:txBody>
      </p:sp>
      <p:sp>
        <p:nvSpPr>
          <p:cNvPr id="70" name="TextBox 13"/>
          <p:cNvSpPr txBox="1">
            <a:spLocks noGrp="1" noChangeArrowheads="1"/>
          </p:cNvSpPr>
          <p:nvPr/>
        </p:nvSpPr>
        <p:spPr>
          <a:xfrm>
            <a:off x="4039697" y="4736038"/>
            <a:ext cx="738663" cy="306070"/>
          </a:xfrm>
          <a:prstGeom prst="rect">
            <a:avLst/>
          </a:prstGeom>
          <a:noFill/>
        </p:spPr>
        <p:txBody>
          <a:bodyPr vert="horz" wrap="square" lIns="91440" tIns="45720" rIns="91440" bIns="45720" anchor="t"/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1" dirty="0">
                <a:solidFill>
                  <a:schemeClr val="tx1"/>
                </a:solidFill>
                <a:latin typeface="나눔고딕 ExtraBold" charset="0"/>
                <a:ea typeface="나눔고딕 ExtraBold" charset="0"/>
              </a:rPr>
              <a:t>Ce</a:t>
            </a:r>
            <a:endParaRPr lang="ko-KR" altLang="en-US" sz="1200" b="1" dirty="0">
              <a:solidFill>
                <a:schemeClr val="tx1"/>
              </a:solidFill>
              <a:latin typeface="나눔고딕 ExtraBold" charset="0"/>
              <a:ea typeface="나눔고딕 ExtraBold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2"/>
          <p:cNvSpPr>
            <a:spLocks noGrp="1" noChangeArrowheads="1"/>
          </p:cNvSpPr>
          <p:nvPr>
            <p:ph type="title"/>
          </p:nvPr>
        </p:nvSpPr>
        <p:spPr>
          <a:xfrm>
            <a:off x="323215" y="147320"/>
            <a:ext cx="6265545" cy="40195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 fontScale="90000"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1" dirty="0">
                <a:solidFill>
                  <a:srgbClr val="FFFFFF"/>
                </a:solidFill>
                <a:effectLst>
                  <a:outerShdw blurRad="50800" dist="38100" dir="2700000" algn="tl" rotWithShape="0">
                    <a:srgbClr val="000000">
                      <a:alpha val="40035"/>
                    </a:srgbClr>
                  </a:outerShdw>
                </a:effectLst>
                <a:latin typeface="나눔고딕 ExtraBold" charset="0"/>
                <a:ea typeface="나눔고딕 ExtraBold" charset="0"/>
              </a:rPr>
              <a:t>SRAM</a:t>
            </a:r>
            <a:endParaRPr lang="ko-KR" altLang="en-US" sz="2400" b="1" dirty="0">
              <a:solidFill>
                <a:srgbClr val="FFFFFF"/>
              </a:solidFill>
              <a:latin typeface="나눔고딕 ExtraBold" charset="0"/>
              <a:ea typeface="나눔고딕 ExtraBold" charset="0"/>
            </a:endParaRPr>
          </a:p>
        </p:txBody>
      </p:sp>
      <p:sp>
        <p:nvSpPr>
          <p:cNvPr id="3" name="슬라이드 번호 개체 틀 3"/>
          <p:cNvSpPr>
            <a:spLocks noGrp="1" noChangeArrowheads="1"/>
          </p:cNvSpPr>
          <p:nvPr>
            <p:ph type="sldNum" idx="12"/>
          </p:nvPr>
        </p:nvSpPr>
        <p:spPr>
          <a:xfrm>
            <a:off x="4283710" y="6556375"/>
            <a:ext cx="648970" cy="365760"/>
          </a:xfrm>
          <a:prstGeom prst="rect">
            <a:avLst/>
          </a:prstGeom>
        </p:spPr>
        <p:txBody>
          <a:bodyPr vert="horz" wrap="square" lIns="91440" tIns="45720" rIns="91440" bIns="45720" anchor="ctr"/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dirty="0" smtClean="0">
                <a:solidFill>
                  <a:schemeClr val="tx1"/>
                </a:solidFill>
                <a:latin typeface="나눔고딕 ExtraBold" charset="0"/>
                <a:ea typeface="나눔고딕 ExtraBold" charset="0"/>
              </a:rPr>
              <a:t>11</a:t>
            </a:fld>
            <a:endParaRPr lang="ko-KR" altLang="en-US" sz="1200" dirty="0">
              <a:solidFill>
                <a:schemeClr val="tx1"/>
              </a:solidFill>
              <a:latin typeface="나눔고딕 ExtraBold" charset="0"/>
              <a:ea typeface="나눔고딕 ExtraBold" charset="0"/>
            </a:endParaRPr>
          </a:p>
        </p:txBody>
      </p:sp>
      <p:sp>
        <p:nvSpPr>
          <p:cNvPr id="9" name="TextBox 9"/>
          <p:cNvSpPr txBox="1">
            <a:spLocks noGrp="1" noChangeArrowheads="1"/>
          </p:cNvSpPr>
          <p:nvPr/>
        </p:nvSpPr>
        <p:spPr>
          <a:xfrm>
            <a:off x="659765" y="1221105"/>
            <a:ext cx="4044697" cy="461665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dirty="0" err="1">
                <a:solidFill>
                  <a:schemeClr val="tx1"/>
                </a:solidFill>
                <a:latin typeface="HY헤드라인M" charset="0"/>
                <a:ea typeface="HY헤드라인M" charset="0"/>
              </a:rPr>
              <a:t>SRAM의</a:t>
            </a:r>
            <a:r>
              <a:rPr lang="en-US" altLang="ko-KR" sz="2400" dirty="0">
                <a:solidFill>
                  <a:schemeClr val="tx1"/>
                </a:solidFill>
                <a:latin typeface="HY헤드라인M" charset="0"/>
                <a:ea typeface="HY헤드라인M" charset="0"/>
              </a:rPr>
              <a:t> </a:t>
            </a:r>
            <a:r>
              <a:rPr lang="en-US" altLang="ko-KR" sz="2400" dirty="0" err="1">
                <a:solidFill>
                  <a:schemeClr val="tx1"/>
                </a:solidFill>
                <a:latin typeface="HY헤드라인M" charset="0"/>
                <a:ea typeface="HY헤드라인M" charset="0"/>
              </a:rPr>
              <a:t>구조</a:t>
            </a:r>
            <a:r>
              <a:rPr lang="en-US" altLang="ko-KR" sz="2400" dirty="0">
                <a:solidFill>
                  <a:schemeClr val="tx1"/>
                </a:solidFill>
                <a:latin typeface="HY헤드라인M" charset="0"/>
                <a:ea typeface="HY헤드라인M" charset="0"/>
              </a:rPr>
              <a:t> : </a:t>
            </a:r>
            <a:r>
              <a:rPr lang="en-US" altLang="ko-KR" sz="2400" dirty="0">
                <a:latin typeface="HY헤드라인M" charset="0"/>
                <a:ea typeface="HY헤드라인M" charset="0"/>
              </a:rPr>
              <a:t>Data Write</a:t>
            </a:r>
            <a:r>
              <a:rPr lang="en-US" altLang="ko-KR" sz="2400" dirty="0">
                <a:solidFill>
                  <a:schemeClr val="tx1"/>
                </a:solidFill>
                <a:latin typeface="HY헤드라인M" charset="0"/>
                <a:ea typeface="HY헤드라인M" charset="0"/>
              </a:rPr>
              <a:t>  </a:t>
            </a:r>
            <a:endParaRPr lang="ko-KR" altLang="en-US" sz="2400" dirty="0">
              <a:solidFill>
                <a:schemeClr val="tx1"/>
              </a:solidFill>
              <a:latin typeface="HY헤드라인M" charset="0"/>
              <a:ea typeface="HY헤드라인M" charset="0"/>
            </a:endParaRPr>
          </a:p>
        </p:txBody>
      </p:sp>
      <p:sp>
        <p:nvSpPr>
          <p:cNvPr id="10" name="도형 10"/>
          <p:cNvSpPr>
            <a:spLocks noGrp="1" noChangeArrowheads="1"/>
          </p:cNvSpPr>
          <p:nvPr/>
        </p:nvSpPr>
        <p:spPr>
          <a:xfrm>
            <a:off x="2602951" y="2132762"/>
            <a:ext cx="4828627" cy="401034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ajor">
            <a:schemeClr val="lt1"/>
          </a:fontRef>
        </p:style>
        <p:txBody>
          <a:bodyPr vert="horz" wrap="square" lIns="91440" tIns="45720" rIns="91440" bIns="45720" anchor="ctr"/>
          <a:lstStyle/>
          <a:p>
            <a:pPr marL="0" indent="0" algn="ctr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500" dirty="0">
              <a:latin typeface="맑은 고딕" charset="0"/>
              <a:ea typeface="맑은 고딕" charset="0"/>
            </a:endParaRPr>
          </a:p>
        </p:txBody>
      </p:sp>
      <p:sp>
        <p:nvSpPr>
          <p:cNvPr id="22" name="도형 22"/>
          <p:cNvSpPr>
            <a:spLocks noGrp="1" noChangeArrowheads="1"/>
          </p:cNvSpPr>
          <p:nvPr/>
        </p:nvSpPr>
        <p:spPr>
          <a:xfrm>
            <a:off x="4072847" y="2498636"/>
            <a:ext cx="1719666" cy="6435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ajor">
            <a:schemeClr val="lt1"/>
          </a:fontRef>
        </p:style>
        <p:txBody>
          <a:bodyPr vert="horz" wrap="square" lIns="91440" tIns="45720" rIns="91440" bIns="45720" anchor="ctr"/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Register</a:t>
            </a:r>
            <a:endParaRPr lang="ko-KR" altLang="en-US" sz="1400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7" name="도형 22"/>
          <p:cNvSpPr>
            <a:spLocks noGrp="1" noChangeArrowheads="1"/>
          </p:cNvSpPr>
          <p:nvPr/>
        </p:nvSpPr>
        <p:spPr>
          <a:xfrm>
            <a:off x="4072847" y="3264131"/>
            <a:ext cx="1719666" cy="6435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ajor">
            <a:schemeClr val="lt1"/>
          </a:fontRef>
        </p:style>
        <p:txBody>
          <a:bodyPr vert="horz" wrap="square" lIns="91440" tIns="45720" rIns="91440" bIns="45720" anchor="ctr"/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Register</a:t>
            </a:r>
            <a:endParaRPr lang="ko-KR" altLang="en-US" sz="1400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8" name="도형 22"/>
          <p:cNvSpPr>
            <a:spLocks noGrp="1" noChangeArrowheads="1"/>
          </p:cNvSpPr>
          <p:nvPr/>
        </p:nvSpPr>
        <p:spPr>
          <a:xfrm>
            <a:off x="2936643" y="5161092"/>
            <a:ext cx="807673" cy="6435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ajor">
            <a:schemeClr val="lt1"/>
          </a:fontRef>
        </p:style>
        <p:txBody>
          <a:bodyPr vert="horz" wrap="square" lIns="91440" tIns="45720" rIns="91440" bIns="45720" anchor="ctr"/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Selector</a:t>
            </a:r>
            <a:endParaRPr lang="ko-KR" altLang="en-US" sz="1200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9" name="TextBox 13"/>
          <p:cNvSpPr txBox="1">
            <a:spLocks noGrp="1" noChangeArrowheads="1"/>
          </p:cNvSpPr>
          <p:nvPr/>
        </p:nvSpPr>
        <p:spPr>
          <a:xfrm>
            <a:off x="1035787" y="2490412"/>
            <a:ext cx="738663" cy="306070"/>
          </a:xfrm>
          <a:prstGeom prst="rect">
            <a:avLst/>
          </a:prstGeom>
          <a:noFill/>
        </p:spPr>
        <p:txBody>
          <a:bodyPr vert="horz" wrap="square" lIns="91440" tIns="45720" rIns="91440" bIns="45720" anchor="t"/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1" dirty="0" err="1">
                <a:solidFill>
                  <a:schemeClr val="tx1"/>
                </a:solidFill>
                <a:latin typeface="나눔고딕 ExtraBold" charset="0"/>
                <a:ea typeface="나눔고딕 ExtraBold" charset="0"/>
              </a:rPr>
              <a:t>DataIn</a:t>
            </a:r>
            <a:endParaRPr lang="ko-KR" altLang="en-US" sz="1400" b="1" dirty="0">
              <a:solidFill>
                <a:schemeClr val="tx1"/>
              </a:solidFill>
              <a:latin typeface="나눔고딕 ExtraBold" charset="0"/>
              <a:ea typeface="나눔고딕 ExtraBold" charset="0"/>
            </a:endParaRPr>
          </a:p>
        </p:txBody>
      </p:sp>
      <p:sp>
        <p:nvSpPr>
          <p:cNvPr id="30" name="TextBox 13"/>
          <p:cNvSpPr txBox="1">
            <a:spLocks noGrp="1" noChangeArrowheads="1"/>
          </p:cNvSpPr>
          <p:nvPr/>
        </p:nvSpPr>
        <p:spPr>
          <a:xfrm>
            <a:off x="4766930" y="4051628"/>
            <a:ext cx="475730" cy="306070"/>
          </a:xfrm>
          <a:prstGeom prst="rect">
            <a:avLst/>
          </a:prstGeom>
          <a:noFill/>
        </p:spPr>
        <p:txBody>
          <a:bodyPr vert="horz" wrap="square" lIns="91440" tIns="45720" rIns="91440" bIns="45720" anchor="t"/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1" dirty="0">
                <a:solidFill>
                  <a:schemeClr val="tx1"/>
                </a:solidFill>
                <a:latin typeface="나눔고딕 ExtraBold" charset="0"/>
                <a:ea typeface="나눔고딕 ExtraBold" charset="0"/>
              </a:rPr>
              <a:t>…</a:t>
            </a:r>
            <a:endParaRPr lang="ko-KR" altLang="en-US" sz="1400" b="1" dirty="0">
              <a:solidFill>
                <a:schemeClr val="tx1"/>
              </a:solidFill>
              <a:latin typeface="나눔고딕 ExtraBold" charset="0"/>
              <a:ea typeface="나눔고딕 ExtraBold" charset="0"/>
            </a:endParaRPr>
          </a:p>
        </p:txBody>
      </p:sp>
      <p:sp>
        <p:nvSpPr>
          <p:cNvPr id="31" name="도형 22"/>
          <p:cNvSpPr>
            <a:spLocks noGrp="1" noChangeArrowheads="1"/>
          </p:cNvSpPr>
          <p:nvPr/>
        </p:nvSpPr>
        <p:spPr>
          <a:xfrm>
            <a:off x="4072847" y="4450998"/>
            <a:ext cx="1719666" cy="6435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ajor">
            <a:schemeClr val="lt1"/>
          </a:fontRef>
        </p:style>
        <p:txBody>
          <a:bodyPr vert="horz" wrap="square" lIns="91440" tIns="45720" rIns="91440" bIns="45720" anchor="ctr"/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Register</a:t>
            </a:r>
            <a:endParaRPr lang="ko-KR" altLang="en-US" sz="1400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33" name="직선 연결선 32"/>
          <p:cNvCxnSpPr/>
          <p:nvPr/>
        </p:nvCxnSpPr>
        <p:spPr>
          <a:xfrm>
            <a:off x="3640975" y="3380508"/>
            <a:ext cx="431872" cy="0"/>
          </a:xfrm>
          <a:prstGeom prst="line">
            <a:avLst/>
          </a:prstGeom>
          <a:ln w="50800">
            <a:solidFill>
              <a:schemeClr val="tx1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3635433" y="4563686"/>
            <a:ext cx="431872" cy="0"/>
          </a:xfrm>
          <a:prstGeom prst="line">
            <a:avLst/>
          </a:prstGeom>
          <a:ln w="50800">
            <a:solidFill>
              <a:schemeClr val="tx1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>
            <a:off x="3635433" y="2654530"/>
            <a:ext cx="0" cy="1909156"/>
          </a:xfrm>
          <a:prstGeom prst="line">
            <a:avLst/>
          </a:prstGeom>
          <a:ln w="508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1934913" y="5326246"/>
            <a:ext cx="980902" cy="0"/>
          </a:xfrm>
          <a:prstGeom prst="line">
            <a:avLst/>
          </a:prstGeom>
          <a:ln w="50800">
            <a:solidFill>
              <a:srgbClr val="FF0000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/>
          <p:nvPr/>
        </p:nvCxnSpPr>
        <p:spPr>
          <a:xfrm>
            <a:off x="1955741" y="5653214"/>
            <a:ext cx="980902" cy="0"/>
          </a:xfrm>
          <a:prstGeom prst="line">
            <a:avLst/>
          </a:prstGeom>
          <a:ln w="31750">
            <a:solidFill>
              <a:srgbClr val="FF0000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13"/>
          <p:cNvSpPr txBox="1">
            <a:spLocks noGrp="1" noChangeArrowheads="1"/>
          </p:cNvSpPr>
          <p:nvPr/>
        </p:nvSpPr>
        <p:spPr>
          <a:xfrm>
            <a:off x="1077409" y="5124697"/>
            <a:ext cx="918352" cy="306070"/>
          </a:xfrm>
          <a:prstGeom prst="rect">
            <a:avLst/>
          </a:prstGeom>
          <a:noFill/>
        </p:spPr>
        <p:txBody>
          <a:bodyPr vert="horz" wrap="square" lIns="91440" tIns="45720" rIns="91440" bIns="45720" anchor="t"/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1" dirty="0">
                <a:solidFill>
                  <a:schemeClr val="tx1"/>
                </a:solidFill>
                <a:latin typeface="나눔고딕 ExtraBold" charset="0"/>
                <a:ea typeface="나눔고딕 ExtraBold" charset="0"/>
              </a:rPr>
              <a:t>Address</a:t>
            </a:r>
            <a:endParaRPr lang="ko-KR" altLang="en-US" sz="1400" b="1" dirty="0">
              <a:solidFill>
                <a:schemeClr val="tx1"/>
              </a:solidFill>
              <a:latin typeface="나눔고딕 ExtraBold" charset="0"/>
              <a:ea typeface="나눔고딕 ExtraBold" charset="0"/>
            </a:endParaRPr>
          </a:p>
        </p:txBody>
      </p:sp>
      <p:sp>
        <p:nvSpPr>
          <p:cNvPr id="43" name="TextBox 13"/>
          <p:cNvSpPr txBox="1">
            <a:spLocks noGrp="1" noChangeArrowheads="1"/>
          </p:cNvSpPr>
          <p:nvPr/>
        </p:nvSpPr>
        <p:spPr>
          <a:xfrm>
            <a:off x="1355343" y="5482879"/>
            <a:ext cx="544641" cy="306070"/>
          </a:xfrm>
          <a:prstGeom prst="rect">
            <a:avLst/>
          </a:prstGeom>
          <a:noFill/>
        </p:spPr>
        <p:txBody>
          <a:bodyPr vert="horz" wrap="square" lIns="91440" tIns="45720" rIns="91440" bIns="45720" anchor="t"/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1" dirty="0">
                <a:solidFill>
                  <a:schemeClr val="tx1"/>
                </a:solidFill>
                <a:latin typeface="나눔고딕 ExtraBold" charset="0"/>
                <a:ea typeface="나눔고딕 ExtraBold" charset="0"/>
              </a:rPr>
              <a:t>R/W</a:t>
            </a:r>
            <a:endParaRPr lang="ko-KR" altLang="en-US" sz="1400" b="1" dirty="0">
              <a:solidFill>
                <a:schemeClr val="tx1"/>
              </a:solidFill>
              <a:latin typeface="나눔고딕 ExtraBold" charset="0"/>
              <a:ea typeface="나눔고딕 ExtraBold" charset="0"/>
            </a:endParaRPr>
          </a:p>
        </p:txBody>
      </p:sp>
      <p:cxnSp>
        <p:nvCxnSpPr>
          <p:cNvPr id="44" name="직선 연결선 43"/>
          <p:cNvCxnSpPr/>
          <p:nvPr/>
        </p:nvCxnSpPr>
        <p:spPr>
          <a:xfrm>
            <a:off x="3851369" y="2970974"/>
            <a:ext cx="215936" cy="0"/>
          </a:xfrm>
          <a:prstGeom prst="line">
            <a:avLst/>
          </a:prstGeom>
          <a:ln w="31750">
            <a:solidFill>
              <a:srgbClr val="FF0000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/>
          <p:cNvCxnSpPr/>
          <p:nvPr/>
        </p:nvCxnSpPr>
        <p:spPr>
          <a:xfrm>
            <a:off x="3851369" y="3738516"/>
            <a:ext cx="215936" cy="0"/>
          </a:xfrm>
          <a:prstGeom prst="line">
            <a:avLst/>
          </a:prstGeom>
          <a:ln w="31750">
            <a:solidFill>
              <a:schemeClr val="tx1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/>
          <p:cNvCxnSpPr/>
          <p:nvPr/>
        </p:nvCxnSpPr>
        <p:spPr>
          <a:xfrm>
            <a:off x="3851369" y="4943861"/>
            <a:ext cx="215936" cy="0"/>
          </a:xfrm>
          <a:prstGeom prst="line">
            <a:avLst/>
          </a:prstGeom>
          <a:ln w="31750">
            <a:solidFill>
              <a:schemeClr val="tx1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/>
          <p:cNvCxnSpPr/>
          <p:nvPr/>
        </p:nvCxnSpPr>
        <p:spPr>
          <a:xfrm>
            <a:off x="3865224" y="2970974"/>
            <a:ext cx="0" cy="2501939"/>
          </a:xfrm>
          <a:prstGeom prst="line">
            <a:avLst/>
          </a:prstGeom>
          <a:ln w="3175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/>
          <p:cNvCxnSpPr/>
          <p:nvPr/>
        </p:nvCxnSpPr>
        <p:spPr>
          <a:xfrm>
            <a:off x="3865224" y="5472913"/>
            <a:ext cx="2723536" cy="0"/>
          </a:xfrm>
          <a:prstGeom prst="line">
            <a:avLst/>
          </a:prstGeom>
          <a:ln w="3175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순서도: 수동 연산 52"/>
          <p:cNvSpPr/>
          <p:nvPr/>
        </p:nvSpPr>
        <p:spPr bwMode="auto">
          <a:xfrm rot="16200000">
            <a:off x="5215202" y="3601194"/>
            <a:ext cx="2604161" cy="382596"/>
          </a:xfrm>
          <a:prstGeom prst="flowChartManualOperation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ko-KR" altLang="en-US" sz="1000" b="1">
              <a:solidFill>
                <a:schemeClr val="bg1"/>
              </a:solidFill>
            </a:endParaRPr>
          </a:p>
        </p:txBody>
      </p:sp>
      <p:cxnSp>
        <p:nvCxnSpPr>
          <p:cNvPr id="56" name="직선 화살표 연결선 55"/>
          <p:cNvCxnSpPr/>
          <p:nvPr/>
        </p:nvCxnSpPr>
        <p:spPr>
          <a:xfrm flipV="1">
            <a:off x="6588760" y="4821382"/>
            <a:ext cx="0" cy="661498"/>
          </a:xfrm>
          <a:prstGeom prst="straightConnector1">
            <a:avLst/>
          </a:prstGeom>
          <a:ln w="317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/>
          <p:cNvCxnSpPr/>
          <p:nvPr/>
        </p:nvCxnSpPr>
        <p:spPr>
          <a:xfrm>
            <a:off x="5792513" y="2804794"/>
            <a:ext cx="533471" cy="0"/>
          </a:xfrm>
          <a:prstGeom prst="line">
            <a:avLst/>
          </a:prstGeom>
          <a:ln w="50800">
            <a:solidFill>
              <a:schemeClr val="tx1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/>
          <p:cNvCxnSpPr/>
          <p:nvPr/>
        </p:nvCxnSpPr>
        <p:spPr>
          <a:xfrm>
            <a:off x="5792513" y="3564023"/>
            <a:ext cx="533471" cy="0"/>
          </a:xfrm>
          <a:prstGeom prst="line">
            <a:avLst/>
          </a:prstGeom>
          <a:ln w="50800">
            <a:solidFill>
              <a:schemeClr val="tx1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/>
          <p:cNvCxnSpPr/>
          <p:nvPr/>
        </p:nvCxnSpPr>
        <p:spPr>
          <a:xfrm>
            <a:off x="5792513" y="4719493"/>
            <a:ext cx="533471" cy="0"/>
          </a:xfrm>
          <a:prstGeom prst="line">
            <a:avLst/>
          </a:prstGeom>
          <a:ln w="50800">
            <a:solidFill>
              <a:schemeClr val="tx1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/>
          <p:cNvCxnSpPr/>
          <p:nvPr/>
        </p:nvCxnSpPr>
        <p:spPr>
          <a:xfrm>
            <a:off x="6708581" y="3738516"/>
            <a:ext cx="1221761" cy="0"/>
          </a:xfrm>
          <a:prstGeom prst="line">
            <a:avLst/>
          </a:prstGeom>
          <a:ln w="50800">
            <a:solidFill>
              <a:schemeClr val="tx1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13"/>
          <p:cNvSpPr txBox="1">
            <a:spLocks noGrp="1" noChangeArrowheads="1"/>
          </p:cNvSpPr>
          <p:nvPr/>
        </p:nvSpPr>
        <p:spPr>
          <a:xfrm>
            <a:off x="7929877" y="3585481"/>
            <a:ext cx="1068365" cy="306070"/>
          </a:xfrm>
          <a:prstGeom prst="rect">
            <a:avLst/>
          </a:prstGeom>
          <a:noFill/>
        </p:spPr>
        <p:txBody>
          <a:bodyPr vert="horz" wrap="square" lIns="91440" tIns="45720" rIns="91440" bIns="45720" anchor="t"/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1" dirty="0" err="1">
                <a:solidFill>
                  <a:schemeClr val="tx1"/>
                </a:solidFill>
                <a:latin typeface="나눔고딕 ExtraBold" charset="0"/>
                <a:ea typeface="나눔고딕 ExtraBold" charset="0"/>
              </a:rPr>
              <a:t>DataOut</a:t>
            </a:r>
            <a:endParaRPr lang="ko-KR" altLang="en-US" sz="1400" b="1" dirty="0">
              <a:solidFill>
                <a:schemeClr val="tx1"/>
              </a:solidFill>
              <a:latin typeface="나눔고딕 ExtraBold" charset="0"/>
              <a:ea typeface="나눔고딕 ExtraBold" charset="0"/>
            </a:endParaRPr>
          </a:p>
        </p:txBody>
      </p:sp>
      <p:sp>
        <p:nvSpPr>
          <p:cNvPr id="65" name="TextBox 13"/>
          <p:cNvSpPr txBox="1">
            <a:spLocks noGrp="1" noChangeArrowheads="1"/>
          </p:cNvSpPr>
          <p:nvPr/>
        </p:nvSpPr>
        <p:spPr>
          <a:xfrm>
            <a:off x="4045513" y="2495715"/>
            <a:ext cx="738663" cy="306070"/>
          </a:xfrm>
          <a:prstGeom prst="rect">
            <a:avLst/>
          </a:prstGeom>
          <a:noFill/>
        </p:spPr>
        <p:txBody>
          <a:bodyPr vert="horz" wrap="square" lIns="91440" tIns="45720" rIns="91440" bIns="45720" anchor="t"/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1" dirty="0">
                <a:solidFill>
                  <a:schemeClr val="tx1"/>
                </a:solidFill>
                <a:latin typeface="나눔고딕 ExtraBold" charset="0"/>
                <a:ea typeface="나눔고딕 ExtraBold" charset="0"/>
              </a:rPr>
              <a:t>Data</a:t>
            </a:r>
            <a:endParaRPr lang="ko-KR" altLang="en-US" sz="1200" b="1" dirty="0">
              <a:solidFill>
                <a:schemeClr val="tx1"/>
              </a:solidFill>
              <a:latin typeface="나눔고딕 ExtraBold" charset="0"/>
              <a:ea typeface="나눔고딕 ExtraBold" charset="0"/>
            </a:endParaRPr>
          </a:p>
        </p:txBody>
      </p:sp>
      <p:sp>
        <p:nvSpPr>
          <p:cNvPr id="66" name="TextBox 13"/>
          <p:cNvSpPr txBox="1">
            <a:spLocks noGrp="1" noChangeArrowheads="1"/>
          </p:cNvSpPr>
          <p:nvPr/>
        </p:nvSpPr>
        <p:spPr>
          <a:xfrm>
            <a:off x="4044893" y="2797293"/>
            <a:ext cx="738663" cy="306070"/>
          </a:xfrm>
          <a:prstGeom prst="rect">
            <a:avLst/>
          </a:prstGeom>
          <a:noFill/>
        </p:spPr>
        <p:txBody>
          <a:bodyPr vert="horz" wrap="square" lIns="91440" tIns="45720" rIns="91440" bIns="45720" anchor="t"/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1" dirty="0">
                <a:solidFill>
                  <a:schemeClr val="tx1"/>
                </a:solidFill>
                <a:latin typeface="나눔고딕 ExtraBold" charset="0"/>
                <a:ea typeface="나눔고딕 ExtraBold" charset="0"/>
              </a:rPr>
              <a:t>Ce</a:t>
            </a:r>
            <a:endParaRPr lang="ko-KR" altLang="en-US" sz="1200" b="1" dirty="0">
              <a:solidFill>
                <a:schemeClr val="tx1"/>
              </a:solidFill>
              <a:latin typeface="나눔고딕 ExtraBold" charset="0"/>
              <a:ea typeface="나눔고딕 ExtraBold" charset="0"/>
            </a:endParaRPr>
          </a:p>
        </p:txBody>
      </p:sp>
      <p:sp>
        <p:nvSpPr>
          <p:cNvPr id="67" name="TextBox 13"/>
          <p:cNvSpPr txBox="1">
            <a:spLocks noGrp="1" noChangeArrowheads="1"/>
          </p:cNvSpPr>
          <p:nvPr/>
        </p:nvSpPr>
        <p:spPr>
          <a:xfrm>
            <a:off x="4062524" y="3256398"/>
            <a:ext cx="738663" cy="306070"/>
          </a:xfrm>
          <a:prstGeom prst="rect">
            <a:avLst/>
          </a:prstGeom>
          <a:noFill/>
        </p:spPr>
        <p:txBody>
          <a:bodyPr vert="horz" wrap="square" lIns="91440" tIns="45720" rIns="91440" bIns="45720" anchor="t"/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1" dirty="0">
                <a:solidFill>
                  <a:schemeClr val="tx1"/>
                </a:solidFill>
                <a:latin typeface="나눔고딕 ExtraBold" charset="0"/>
                <a:ea typeface="나눔고딕 ExtraBold" charset="0"/>
              </a:rPr>
              <a:t>Data</a:t>
            </a:r>
            <a:endParaRPr lang="ko-KR" altLang="en-US" sz="1200" b="1" dirty="0">
              <a:solidFill>
                <a:schemeClr val="tx1"/>
              </a:solidFill>
              <a:latin typeface="나눔고딕 ExtraBold" charset="0"/>
              <a:ea typeface="나눔고딕 ExtraBold" charset="0"/>
            </a:endParaRPr>
          </a:p>
        </p:txBody>
      </p:sp>
      <p:sp>
        <p:nvSpPr>
          <p:cNvPr id="68" name="TextBox 13"/>
          <p:cNvSpPr txBox="1">
            <a:spLocks noGrp="1" noChangeArrowheads="1"/>
          </p:cNvSpPr>
          <p:nvPr/>
        </p:nvSpPr>
        <p:spPr>
          <a:xfrm>
            <a:off x="4061904" y="3557976"/>
            <a:ext cx="738663" cy="306070"/>
          </a:xfrm>
          <a:prstGeom prst="rect">
            <a:avLst/>
          </a:prstGeom>
          <a:noFill/>
        </p:spPr>
        <p:txBody>
          <a:bodyPr vert="horz" wrap="square" lIns="91440" tIns="45720" rIns="91440" bIns="45720" anchor="t"/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1" dirty="0">
                <a:solidFill>
                  <a:schemeClr val="tx1"/>
                </a:solidFill>
                <a:latin typeface="나눔고딕 ExtraBold" charset="0"/>
                <a:ea typeface="나눔고딕 ExtraBold" charset="0"/>
              </a:rPr>
              <a:t>Ce</a:t>
            </a:r>
            <a:endParaRPr lang="ko-KR" altLang="en-US" sz="1200" b="1" dirty="0">
              <a:solidFill>
                <a:schemeClr val="tx1"/>
              </a:solidFill>
              <a:latin typeface="나눔고딕 ExtraBold" charset="0"/>
              <a:ea typeface="나눔고딕 ExtraBold" charset="0"/>
            </a:endParaRPr>
          </a:p>
        </p:txBody>
      </p:sp>
      <p:sp>
        <p:nvSpPr>
          <p:cNvPr id="69" name="TextBox 13"/>
          <p:cNvSpPr txBox="1">
            <a:spLocks noGrp="1" noChangeArrowheads="1"/>
          </p:cNvSpPr>
          <p:nvPr/>
        </p:nvSpPr>
        <p:spPr>
          <a:xfrm>
            <a:off x="4040317" y="4434460"/>
            <a:ext cx="738663" cy="306070"/>
          </a:xfrm>
          <a:prstGeom prst="rect">
            <a:avLst/>
          </a:prstGeom>
          <a:noFill/>
        </p:spPr>
        <p:txBody>
          <a:bodyPr vert="horz" wrap="square" lIns="91440" tIns="45720" rIns="91440" bIns="45720" anchor="t"/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1" dirty="0">
                <a:solidFill>
                  <a:schemeClr val="tx1"/>
                </a:solidFill>
                <a:latin typeface="나눔고딕 ExtraBold" charset="0"/>
                <a:ea typeface="나눔고딕 ExtraBold" charset="0"/>
              </a:rPr>
              <a:t>Data</a:t>
            </a:r>
            <a:endParaRPr lang="ko-KR" altLang="en-US" sz="1200" b="1" dirty="0">
              <a:solidFill>
                <a:schemeClr val="tx1"/>
              </a:solidFill>
              <a:latin typeface="나눔고딕 ExtraBold" charset="0"/>
              <a:ea typeface="나눔고딕 ExtraBold" charset="0"/>
            </a:endParaRPr>
          </a:p>
        </p:txBody>
      </p:sp>
      <p:sp>
        <p:nvSpPr>
          <p:cNvPr id="70" name="TextBox 13"/>
          <p:cNvSpPr txBox="1">
            <a:spLocks noGrp="1" noChangeArrowheads="1"/>
          </p:cNvSpPr>
          <p:nvPr/>
        </p:nvSpPr>
        <p:spPr>
          <a:xfrm>
            <a:off x="4039697" y="4736038"/>
            <a:ext cx="738663" cy="306070"/>
          </a:xfrm>
          <a:prstGeom prst="rect">
            <a:avLst/>
          </a:prstGeom>
          <a:noFill/>
        </p:spPr>
        <p:txBody>
          <a:bodyPr vert="horz" wrap="square" lIns="91440" tIns="45720" rIns="91440" bIns="45720" anchor="t"/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1" dirty="0">
                <a:solidFill>
                  <a:schemeClr val="tx1"/>
                </a:solidFill>
                <a:latin typeface="나눔고딕 ExtraBold" charset="0"/>
                <a:ea typeface="나눔고딕 ExtraBold" charset="0"/>
              </a:rPr>
              <a:t>Ce</a:t>
            </a:r>
            <a:endParaRPr lang="ko-KR" altLang="en-US" sz="1200" b="1" dirty="0">
              <a:solidFill>
                <a:schemeClr val="tx1"/>
              </a:solidFill>
              <a:latin typeface="나눔고딕 ExtraBold" charset="0"/>
              <a:ea typeface="나눔고딕 ExtraBold" charset="0"/>
            </a:endParaRPr>
          </a:p>
        </p:txBody>
      </p:sp>
      <p:cxnSp>
        <p:nvCxnSpPr>
          <p:cNvPr id="32" name="직선 연결선 31"/>
          <p:cNvCxnSpPr/>
          <p:nvPr/>
        </p:nvCxnSpPr>
        <p:spPr>
          <a:xfrm>
            <a:off x="1758784" y="2654530"/>
            <a:ext cx="2314063" cy="0"/>
          </a:xfrm>
          <a:prstGeom prst="line">
            <a:avLst/>
          </a:prstGeom>
          <a:ln w="50800">
            <a:solidFill>
              <a:srgbClr val="FF0000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>
            <a:off x="3755348" y="5472126"/>
            <a:ext cx="109876" cy="0"/>
          </a:xfrm>
          <a:prstGeom prst="line">
            <a:avLst/>
          </a:prstGeom>
          <a:ln w="3175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7073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2"/>
          <p:cNvSpPr>
            <a:spLocks noGrp="1" noChangeArrowheads="1"/>
          </p:cNvSpPr>
          <p:nvPr>
            <p:ph type="title"/>
          </p:nvPr>
        </p:nvSpPr>
        <p:spPr>
          <a:xfrm>
            <a:off x="323215" y="147320"/>
            <a:ext cx="6265545" cy="40195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 fontScale="90000"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1" dirty="0">
                <a:solidFill>
                  <a:srgbClr val="FFFFFF"/>
                </a:solidFill>
                <a:effectLst>
                  <a:outerShdw blurRad="50800" dist="38100" dir="2700000" algn="tl" rotWithShape="0">
                    <a:srgbClr val="000000">
                      <a:alpha val="40035"/>
                    </a:srgbClr>
                  </a:outerShdw>
                </a:effectLst>
                <a:latin typeface="나눔고딕 ExtraBold" charset="0"/>
                <a:ea typeface="나눔고딕 ExtraBold" charset="0"/>
              </a:rPr>
              <a:t>SRAM</a:t>
            </a:r>
            <a:endParaRPr lang="ko-KR" altLang="en-US" sz="2400" b="1" dirty="0">
              <a:solidFill>
                <a:srgbClr val="FFFFFF"/>
              </a:solidFill>
              <a:latin typeface="나눔고딕 ExtraBold" charset="0"/>
              <a:ea typeface="나눔고딕 ExtraBold" charset="0"/>
            </a:endParaRPr>
          </a:p>
        </p:txBody>
      </p:sp>
      <p:sp>
        <p:nvSpPr>
          <p:cNvPr id="3" name="슬라이드 번호 개체 틀 3"/>
          <p:cNvSpPr>
            <a:spLocks noGrp="1" noChangeArrowheads="1"/>
          </p:cNvSpPr>
          <p:nvPr>
            <p:ph type="sldNum" idx="12"/>
          </p:nvPr>
        </p:nvSpPr>
        <p:spPr>
          <a:xfrm>
            <a:off x="4283710" y="6556375"/>
            <a:ext cx="648970" cy="365760"/>
          </a:xfrm>
          <a:prstGeom prst="rect">
            <a:avLst/>
          </a:prstGeom>
        </p:spPr>
        <p:txBody>
          <a:bodyPr vert="horz" wrap="square" lIns="91440" tIns="45720" rIns="91440" bIns="45720" anchor="ctr"/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dirty="0" smtClean="0">
                <a:solidFill>
                  <a:schemeClr val="tx1"/>
                </a:solidFill>
                <a:latin typeface="나눔고딕 ExtraBold" charset="0"/>
                <a:ea typeface="나눔고딕 ExtraBold" charset="0"/>
              </a:rPr>
              <a:t>12</a:t>
            </a:fld>
            <a:endParaRPr lang="ko-KR" altLang="en-US" sz="1200" dirty="0">
              <a:solidFill>
                <a:schemeClr val="tx1"/>
              </a:solidFill>
              <a:latin typeface="나눔고딕 ExtraBold" charset="0"/>
              <a:ea typeface="나눔고딕 ExtraBold" charset="0"/>
            </a:endParaRPr>
          </a:p>
        </p:txBody>
      </p:sp>
      <p:sp>
        <p:nvSpPr>
          <p:cNvPr id="9" name="TextBox 9"/>
          <p:cNvSpPr txBox="1">
            <a:spLocks noGrp="1" noChangeArrowheads="1"/>
          </p:cNvSpPr>
          <p:nvPr/>
        </p:nvSpPr>
        <p:spPr>
          <a:xfrm>
            <a:off x="659765" y="1221105"/>
            <a:ext cx="3980577" cy="461665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dirty="0" err="1">
                <a:solidFill>
                  <a:schemeClr val="tx1"/>
                </a:solidFill>
                <a:latin typeface="HY헤드라인M" charset="0"/>
                <a:ea typeface="HY헤드라인M" charset="0"/>
              </a:rPr>
              <a:t>SRAM의</a:t>
            </a:r>
            <a:r>
              <a:rPr lang="en-US" altLang="ko-KR" sz="2400" dirty="0">
                <a:solidFill>
                  <a:schemeClr val="tx1"/>
                </a:solidFill>
                <a:latin typeface="HY헤드라인M" charset="0"/>
                <a:ea typeface="HY헤드라인M" charset="0"/>
              </a:rPr>
              <a:t> </a:t>
            </a:r>
            <a:r>
              <a:rPr lang="en-US" altLang="ko-KR" sz="2400" dirty="0" err="1">
                <a:solidFill>
                  <a:schemeClr val="tx1"/>
                </a:solidFill>
                <a:latin typeface="HY헤드라인M" charset="0"/>
                <a:ea typeface="HY헤드라인M" charset="0"/>
              </a:rPr>
              <a:t>구조</a:t>
            </a:r>
            <a:r>
              <a:rPr lang="en-US" altLang="ko-KR" sz="2400" dirty="0">
                <a:solidFill>
                  <a:schemeClr val="tx1"/>
                </a:solidFill>
                <a:latin typeface="HY헤드라인M" charset="0"/>
                <a:ea typeface="HY헤드라인M" charset="0"/>
              </a:rPr>
              <a:t> : Data Read  </a:t>
            </a:r>
            <a:endParaRPr lang="ko-KR" altLang="en-US" sz="2400" dirty="0">
              <a:solidFill>
                <a:schemeClr val="tx1"/>
              </a:solidFill>
              <a:latin typeface="HY헤드라인M" charset="0"/>
              <a:ea typeface="HY헤드라인M" charset="0"/>
            </a:endParaRPr>
          </a:p>
        </p:txBody>
      </p:sp>
      <p:sp>
        <p:nvSpPr>
          <p:cNvPr id="10" name="도형 10"/>
          <p:cNvSpPr>
            <a:spLocks noGrp="1" noChangeArrowheads="1"/>
          </p:cNvSpPr>
          <p:nvPr/>
        </p:nvSpPr>
        <p:spPr>
          <a:xfrm>
            <a:off x="2602951" y="2132762"/>
            <a:ext cx="4828627" cy="401034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ajor">
            <a:schemeClr val="lt1"/>
          </a:fontRef>
        </p:style>
        <p:txBody>
          <a:bodyPr vert="horz" wrap="square" lIns="91440" tIns="45720" rIns="91440" bIns="45720" anchor="ctr"/>
          <a:lstStyle/>
          <a:p>
            <a:pPr marL="0" indent="0" algn="ctr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500" dirty="0">
              <a:latin typeface="맑은 고딕" charset="0"/>
              <a:ea typeface="맑은 고딕" charset="0"/>
            </a:endParaRPr>
          </a:p>
        </p:txBody>
      </p:sp>
      <p:sp>
        <p:nvSpPr>
          <p:cNvPr id="22" name="도형 22"/>
          <p:cNvSpPr>
            <a:spLocks noGrp="1" noChangeArrowheads="1"/>
          </p:cNvSpPr>
          <p:nvPr/>
        </p:nvSpPr>
        <p:spPr>
          <a:xfrm>
            <a:off x="4072847" y="2498636"/>
            <a:ext cx="1719666" cy="6435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ajor">
            <a:schemeClr val="lt1"/>
          </a:fontRef>
        </p:style>
        <p:txBody>
          <a:bodyPr vert="horz" wrap="square" lIns="91440" tIns="45720" rIns="91440" bIns="45720" anchor="ctr"/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Register</a:t>
            </a:r>
            <a:endParaRPr lang="ko-KR" altLang="en-US" sz="1400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7" name="도형 22"/>
          <p:cNvSpPr>
            <a:spLocks noGrp="1" noChangeArrowheads="1"/>
          </p:cNvSpPr>
          <p:nvPr/>
        </p:nvSpPr>
        <p:spPr>
          <a:xfrm>
            <a:off x="4072847" y="3264131"/>
            <a:ext cx="1719666" cy="6435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ajor">
            <a:schemeClr val="lt1"/>
          </a:fontRef>
        </p:style>
        <p:txBody>
          <a:bodyPr vert="horz" wrap="square" lIns="91440" tIns="45720" rIns="91440" bIns="45720" anchor="ctr"/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Register</a:t>
            </a:r>
            <a:endParaRPr lang="ko-KR" altLang="en-US" sz="1400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8" name="도형 22"/>
          <p:cNvSpPr>
            <a:spLocks noGrp="1" noChangeArrowheads="1"/>
          </p:cNvSpPr>
          <p:nvPr/>
        </p:nvSpPr>
        <p:spPr>
          <a:xfrm>
            <a:off x="2936643" y="5161092"/>
            <a:ext cx="807673" cy="6435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ajor">
            <a:schemeClr val="lt1"/>
          </a:fontRef>
        </p:style>
        <p:txBody>
          <a:bodyPr vert="horz" wrap="square" lIns="91440" tIns="45720" rIns="91440" bIns="45720" anchor="ctr"/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Selector</a:t>
            </a:r>
            <a:endParaRPr lang="ko-KR" altLang="en-US" sz="1200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9" name="TextBox 13"/>
          <p:cNvSpPr txBox="1">
            <a:spLocks noGrp="1" noChangeArrowheads="1"/>
          </p:cNvSpPr>
          <p:nvPr/>
        </p:nvSpPr>
        <p:spPr>
          <a:xfrm>
            <a:off x="1035787" y="2490412"/>
            <a:ext cx="738663" cy="306070"/>
          </a:xfrm>
          <a:prstGeom prst="rect">
            <a:avLst/>
          </a:prstGeom>
          <a:noFill/>
        </p:spPr>
        <p:txBody>
          <a:bodyPr vert="horz" wrap="square" lIns="91440" tIns="45720" rIns="91440" bIns="45720" anchor="t"/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1" dirty="0" err="1">
                <a:solidFill>
                  <a:schemeClr val="tx1"/>
                </a:solidFill>
                <a:latin typeface="나눔고딕 ExtraBold" charset="0"/>
                <a:ea typeface="나눔고딕 ExtraBold" charset="0"/>
              </a:rPr>
              <a:t>DataIn</a:t>
            </a:r>
            <a:endParaRPr lang="ko-KR" altLang="en-US" sz="1400" b="1" dirty="0">
              <a:solidFill>
                <a:schemeClr val="tx1"/>
              </a:solidFill>
              <a:latin typeface="나눔고딕 ExtraBold" charset="0"/>
              <a:ea typeface="나눔고딕 ExtraBold" charset="0"/>
            </a:endParaRPr>
          </a:p>
        </p:txBody>
      </p:sp>
      <p:sp>
        <p:nvSpPr>
          <p:cNvPr id="30" name="TextBox 13"/>
          <p:cNvSpPr txBox="1">
            <a:spLocks noGrp="1" noChangeArrowheads="1"/>
          </p:cNvSpPr>
          <p:nvPr/>
        </p:nvSpPr>
        <p:spPr>
          <a:xfrm>
            <a:off x="4766930" y="4051628"/>
            <a:ext cx="475730" cy="306070"/>
          </a:xfrm>
          <a:prstGeom prst="rect">
            <a:avLst/>
          </a:prstGeom>
          <a:noFill/>
        </p:spPr>
        <p:txBody>
          <a:bodyPr vert="horz" wrap="square" lIns="91440" tIns="45720" rIns="91440" bIns="45720" anchor="t"/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1" dirty="0">
                <a:solidFill>
                  <a:schemeClr val="tx1"/>
                </a:solidFill>
                <a:latin typeface="나눔고딕 ExtraBold" charset="0"/>
                <a:ea typeface="나눔고딕 ExtraBold" charset="0"/>
              </a:rPr>
              <a:t>…</a:t>
            </a:r>
            <a:endParaRPr lang="ko-KR" altLang="en-US" sz="1400" b="1" dirty="0">
              <a:solidFill>
                <a:schemeClr val="tx1"/>
              </a:solidFill>
              <a:latin typeface="나눔고딕 ExtraBold" charset="0"/>
              <a:ea typeface="나눔고딕 ExtraBold" charset="0"/>
            </a:endParaRPr>
          </a:p>
        </p:txBody>
      </p:sp>
      <p:sp>
        <p:nvSpPr>
          <p:cNvPr id="31" name="도형 22"/>
          <p:cNvSpPr>
            <a:spLocks noGrp="1" noChangeArrowheads="1"/>
          </p:cNvSpPr>
          <p:nvPr/>
        </p:nvSpPr>
        <p:spPr>
          <a:xfrm>
            <a:off x="4072847" y="4450998"/>
            <a:ext cx="1719666" cy="6435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ajor">
            <a:schemeClr val="lt1"/>
          </a:fontRef>
        </p:style>
        <p:txBody>
          <a:bodyPr vert="horz" wrap="square" lIns="91440" tIns="45720" rIns="91440" bIns="45720" anchor="ctr"/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Register</a:t>
            </a:r>
            <a:endParaRPr lang="ko-KR" altLang="en-US" sz="1400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32" name="직선 연결선 31"/>
          <p:cNvCxnSpPr/>
          <p:nvPr/>
        </p:nvCxnSpPr>
        <p:spPr>
          <a:xfrm>
            <a:off x="1758784" y="2654530"/>
            <a:ext cx="2314063" cy="0"/>
          </a:xfrm>
          <a:prstGeom prst="line">
            <a:avLst/>
          </a:prstGeom>
          <a:ln w="50800">
            <a:solidFill>
              <a:schemeClr val="tx1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>
            <a:off x="3640975" y="3380508"/>
            <a:ext cx="431872" cy="0"/>
          </a:xfrm>
          <a:prstGeom prst="line">
            <a:avLst/>
          </a:prstGeom>
          <a:ln w="50800">
            <a:solidFill>
              <a:schemeClr val="tx1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3635433" y="4563686"/>
            <a:ext cx="431872" cy="0"/>
          </a:xfrm>
          <a:prstGeom prst="line">
            <a:avLst/>
          </a:prstGeom>
          <a:ln w="50800">
            <a:solidFill>
              <a:schemeClr val="tx1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>
            <a:off x="3635433" y="2643447"/>
            <a:ext cx="0" cy="1920239"/>
          </a:xfrm>
          <a:prstGeom prst="line">
            <a:avLst/>
          </a:prstGeom>
          <a:ln w="508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1934913" y="5326246"/>
            <a:ext cx="980902" cy="0"/>
          </a:xfrm>
          <a:prstGeom prst="line">
            <a:avLst/>
          </a:prstGeom>
          <a:ln w="50800">
            <a:solidFill>
              <a:srgbClr val="FF0000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/>
          <p:nvPr/>
        </p:nvCxnSpPr>
        <p:spPr>
          <a:xfrm>
            <a:off x="1955741" y="5653214"/>
            <a:ext cx="980902" cy="0"/>
          </a:xfrm>
          <a:prstGeom prst="line">
            <a:avLst/>
          </a:prstGeom>
          <a:ln w="31750">
            <a:solidFill>
              <a:srgbClr val="FF0000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13"/>
          <p:cNvSpPr txBox="1">
            <a:spLocks noGrp="1" noChangeArrowheads="1"/>
          </p:cNvSpPr>
          <p:nvPr/>
        </p:nvSpPr>
        <p:spPr>
          <a:xfrm>
            <a:off x="1077409" y="5124697"/>
            <a:ext cx="918352" cy="306070"/>
          </a:xfrm>
          <a:prstGeom prst="rect">
            <a:avLst/>
          </a:prstGeom>
          <a:noFill/>
        </p:spPr>
        <p:txBody>
          <a:bodyPr vert="horz" wrap="square" lIns="91440" tIns="45720" rIns="91440" bIns="45720" anchor="t"/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1" dirty="0">
                <a:solidFill>
                  <a:schemeClr val="tx1"/>
                </a:solidFill>
                <a:latin typeface="나눔고딕 ExtraBold" charset="0"/>
                <a:ea typeface="나눔고딕 ExtraBold" charset="0"/>
              </a:rPr>
              <a:t>Address</a:t>
            </a:r>
            <a:endParaRPr lang="ko-KR" altLang="en-US" sz="1400" b="1" dirty="0">
              <a:solidFill>
                <a:schemeClr val="tx1"/>
              </a:solidFill>
              <a:latin typeface="나눔고딕 ExtraBold" charset="0"/>
              <a:ea typeface="나눔고딕 ExtraBold" charset="0"/>
            </a:endParaRPr>
          </a:p>
        </p:txBody>
      </p:sp>
      <p:sp>
        <p:nvSpPr>
          <p:cNvPr id="43" name="TextBox 13"/>
          <p:cNvSpPr txBox="1">
            <a:spLocks noGrp="1" noChangeArrowheads="1"/>
          </p:cNvSpPr>
          <p:nvPr/>
        </p:nvSpPr>
        <p:spPr>
          <a:xfrm>
            <a:off x="1355343" y="5482879"/>
            <a:ext cx="544641" cy="306070"/>
          </a:xfrm>
          <a:prstGeom prst="rect">
            <a:avLst/>
          </a:prstGeom>
          <a:noFill/>
        </p:spPr>
        <p:txBody>
          <a:bodyPr vert="horz" wrap="square" lIns="91440" tIns="45720" rIns="91440" bIns="45720" anchor="t"/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1" dirty="0">
                <a:solidFill>
                  <a:schemeClr val="tx1"/>
                </a:solidFill>
                <a:latin typeface="나눔고딕 ExtraBold" charset="0"/>
                <a:ea typeface="나눔고딕 ExtraBold" charset="0"/>
              </a:rPr>
              <a:t>R/W</a:t>
            </a:r>
            <a:endParaRPr lang="ko-KR" altLang="en-US" sz="1400" b="1" dirty="0">
              <a:solidFill>
                <a:schemeClr val="tx1"/>
              </a:solidFill>
              <a:latin typeface="나눔고딕 ExtraBold" charset="0"/>
              <a:ea typeface="나눔고딕 ExtraBold" charset="0"/>
            </a:endParaRPr>
          </a:p>
        </p:txBody>
      </p:sp>
      <p:cxnSp>
        <p:nvCxnSpPr>
          <p:cNvPr id="44" name="직선 연결선 43"/>
          <p:cNvCxnSpPr/>
          <p:nvPr/>
        </p:nvCxnSpPr>
        <p:spPr>
          <a:xfrm>
            <a:off x="3851369" y="2970974"/>
            <a:ext cx="215936" cy="0"/>
          </a:xfrm>
          <a:prstGeom prst="line">
            <a:avLst/>
          </a:prstGeom>
          <a:ln w="31750">
            <a:solidFill>
              <a:schemeClr val="tx1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/>
          <p:cNvCxnSpPr/>
          <p:nvPr/>
        </p:nvCxnSpPr>
        <p:spPr>
          <a:xfrm>
            <a:off x="3851369" y="3738516"/>
            <a:ext cx="215936" cy="0"/>
          </a:xfrm>
          <a:prstGeom prst="line">
            <a:avLst/>
          </a:prstGeom>
          <a:ln w="31750">
            <a:solidFill>
              <a:schemeClr val="tx1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/>
          <p:cNvCxnSpPr/>
          <p:nvPr/>
        </p:nvCxnSpPr>
        <p:spPr>
          <a:xfrm>
            <a:off x="3851369" y="4943861"/>
            <a:ext cx="215936" cy="0"/>
          </a:xfrm>
          <a:prstGeom prst="line">
            <a:avLst/>
          </a:prstGeom>
          <a:ln w="31750">
            <a:solidFill>
              <a:schemeClr val="tx1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/>
          <p:cNvCxnSpPr/>
          <p:nvPr/>
        </p:nvCxnSpPr>
        <p:spPr>
          <a:xfrm>
            <a:off x="3865224" y="2970974"/>
            <a:ext cx="0" cy="2501939"/>
          </a:xfrm>
          <a:prstGeom prst="line">
            <a:avLst/>
          </a:prstGeom>
          <a:ln w="3175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/>
          <p:cNvCxnSpPr/>
          <p:nvPr/>
        </p:nvCxnSpPr>
        <p:spPr>
          <a:xfrm>
            <a:off x="3757256" y="5472913"/>
            <a:ext cx="2831504" cy="0"/>
          </a:xfrm>
          <a:prstGeom prst="line">
            <a:avLst/>
          </a:prstGeom>
          <a:ln w="3175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순서도: 수동 연산 52"/>
          <p:cNvSpPr/>
          <p:nvPr/>
        </p:nvSpPr>
        <p:spPr bwMode="auto">
          <a:xfrm rot="16200000">
            <a:off x="5215202" y="3601194"/>
            <a:ext cx="2604161" cy="382596"/>
          </a:xfrm>
          <a:prstGeom prst="flowChartManualOperation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ko-KR" altLang="en-US" sz="1000" b="1">
              <a:solidFill>
                <a:schemeClr val="bg1"/>
              </a:solidFill>
            </a:endParaRPr>
          </a:p>
        </p:txBody>
      </p:sp>
      <p:cxnSp>
        <p:nvCxnSpPr>
          <p:cNvPr id="56" name="직선 화살표 연결선 55"/>
          <p:cNvCxnSpPr/>
          <p:nvPr/>
        </p:nvCxnSpPr>
        <p:spPr>
          <a:xfrm flipV="1">
            <a:off x="6588760" y="4821382"/>
            <a:ext cx="0" cy="661498"/>
          </a:xfrm>
          <a:prstGeom prst="straightConnector1">
            <a:avLst/>
          </a:prstGeom>
          <a:ln w="3175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/>
          <p:cNvCxnSpPr/>
          <p:nvPr/>
        </p:nvCxnSpPr>
        <p:spPr>
          <a:xfrm>
            <a:off x="5792513" y="2804794"/>
            <a:ext cx="533471" cy="0"/>
          </a:xfrm>
          <a:prstGeom prst="line">
            <a:avLst/>
          </a:prstGeom>
          <a:ln w="50800">
            <a:solidFill>
              <a:schemeClr val="tx1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/>
          <p:cNvCxnSpPr/>
          <p:nvPr/>
        </p:nvCxnSpPr>
        <p:spPr>
          <a:xfrm>
            <a:off x="5792513" y="3564023"/>
            <a:ext cx="533471" cy="0"/>
          </a:xfrm>
          <a:prstGeom prst="line">
            <a:avLst/>
          </a:prstGeom>
          <a:ln w="50800">
            <a:solidFill>
              <a:srgbClr val="FF0000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/>
          <p:cNvCxnSpPr/>
          <p:nvPr/>
        </p:nvCxnSpPr>
        <p:spPr>
          <a:xfrm>
            <a:off x="5792513" y="4719493"/>
            <a:ext cx="533471" cy="0"/>
          </a:xfrm>
          <a:prstGeom prst="line">
            <a:avLst/>
          </a:prstGeom>
          <a:ln w="50800">
            <a:solidFill>
              <a:schemeClr val="tx1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/>
          <p:cNvCxnSpPr/>
          <p:nvPr/>
        </p:nvCxnSpPr>
        <p:spPr>
          <a:xfrm>
            <a:off x="6708581" y="3738516"/>
            <a:ext cx="1221761" cy="0"/>
          </a:xfrm>
          <a:prstGeom prst="line">
            <a:avLst/>
          </a:prstGeom>
          <a:ln w="50800">
            <a:solidFill>
              <a:srgbClr val="FF0000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13"/>
          <p:cNvSpPr txBox="1">
            <a:spLocks noGrp="1" noChangeArrowheads="1"/>
          </p:cNvSpPr>
          <p:nvPr/>
        </p:nvSpPr>
        <p:spPr>
          <a:xfrm>
            <a:off x="7929877" y="3585481"/>
            <a:ext cx="1068365" cy="306070"/>
          </a:xfrm>
          <a:prstGeom prst="rect">
            <a:avLst/>
          </a:prstGeom>
          <a:noFill/>
        </p:spPr>
        <p:txBody>
          <a:bodyPr vert="horz" wrap="square" lIns="91440" tIns="45720" rIns="91440" bIns="45720" anchor="t"/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1" dirty="0" err="1">
                <a:solidFill>
                  <a:schemeClr val="tx1"/>
                </a:solidFill>
                <a:latin typeface="나눔고딕 ExtraBold" charset="0"/>
                <a:ea typeface="나눔고딕 ExtraBold" charset="0"/>
              </a:rPr>
              <a:t>DataOut</a:t>
            </a:r>
            <a:endParaRPr lang="ko-KR" altLang="en-US" sz="1400" b="1" dirty="0">
              <a:solidFill>
                <a:schemeClr val="tx1"/>
              </a:solidFill>
              <a:latin typeface="나눔고딕 ExtraBold" charset="0"/>
              <a:ea typeface="나눔고딕 ExtraBold" charset="0"/>
            </a:endParaRPr>
          </a:p>
        </p:txBody>
      </p:sp>
      <p:sp>
        <p:nvSpPr>
          <p:cNvPr id="65" name="TextBox 13"/>
          <p:cNvSpPr txBox="1">
            <a:spLocks noGrp="1" noChangeArrowheads="1"/>
          </p:cNvSpPr>
          <p:nvPr/>
        </p:nvSpPr>
        <p:spPr>
          <a:xfrm>
            <a:off x="4045513" y="2495715"/>
            <a:ext cx="738663" cy="306070"/>
          </a:xfrm>
          <a:prstGeom prst="rect">
            <a:avLst/>
          </a:prstGeom>
          <a:noFill/>
        </p:spPr>
        <p:txBody>
          <a:bodyPr vert="horz" wrap="square" lIns="91440" tIns="45720" rIns="91440" bIns="45720" anchor="t"/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1" dirty="0">
                <a:solidFill>
                  <a:schemeClr val="tx1"/>
                </a:solidFill>
                <a:latin typeface="나눔고딕 ExtraBold" charset="0"/>
                <a:ea typeface="나눔고딕 ExtraBold" charset="0"/>
              </a:rPr>
              <a:t>Data</a:t>
            </a:r>
            <a:endParaRPr lang="ko-KR" altLang="en-US" sz="1200" b="1" dirty="0">
              <a:solidFill>
                <a:schemeClr val="tx1"/>
              </a:solidFill>
              <a:latin typeface="나눔고딕 ExtraBold" charset="0"/>
              <a:ea typeface="나눔고딕 ExtraBold" charset="0"/>
            </a:endParaRPr>
          </a:p>
        </p:txBody>
      </p:sp>
      <p:sp>
        <p:nvSpPr>
          <p:cNvPr id="66" name="TextBox 13"/>
          <p:cNvSpPr txBox="1">
            <a:spLocks noGrp="1" noChangeArrowheads="1"/>
          </p:cNvSpPr>
          <p:nvPr/>
        </p:nvSpPr>
        <p:spPr>
          <a:xfrm>
            <a:off x="4044893" y="2797293"/>
            <a:ext cx="738663" cy="306070"/>
          </a:xfrm>
          <a:prstGeom prst="rect">
            <a:avLst/>
          </a:prstGeom>
          <a:noFill/>
        </p:spPr>
        <p:txBody>
          <a:bodyPr vert="horz" wrap="square" lIns="91440" tIns="45720" rIns="91440" bIns="45720" anchor="t"/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1" dirty="0">
                <a:solidFill>
                  <a:schemeClr val="tx1"/>
                </a:solidFill>
                <a:latin typeface="나눔고딕 ExtraBold" charset="0"/>
                <a:ea typeface="나눔고딕 ExtraBold" charset="0"/>
              </a:rPr>
              <a:t>Ce</a:t>
            </a:r>
            <a:endParaRPr lang="ko-KR" altLang="en-US" sz="1200" b="1" dirty="0">
              <a:solidFill>
                <a:schemeClr val="tx1"/>
              </a:solidFill>
              <a:latin typeface="나눔고딕 ExtraBold" charset="0"/>
              <a:ea typeface="나눔고딕 ExtraBold" charset="0"/>
            </a:endParaRPr>
          </a:p>
        </p:txBody>
      </p:sp>
      <p:sp>
        <p:nvSpPr>
          <p:cNvPr id="67" name="TextBox 13"/>
          <p:cNvSpPr txBox="1">
            <a:spLocks noGrp="1" noChangeArrowheads="1"/>
          </p:cNvSpPr>
          <p:nvPr/>
        </p:nvSpPr>
        <p:spPr>
          <a:xfrm>
            <a:off x="4062524" y="3256398"/>
            <a:ext cx="738663" cy="306070"/>
          </a:xfrm>
          <a:prstGeom prst="rect">
            <a:avLst/>
          </a:prstGeom>
          <a:noFill/>
        </p:spPr>
        <p:txBody>
          <a:bodyPr vert="horz" wrap="square" lIns="91440" tIns="45720" rIns="91440" bIns="45720" anchor="t"/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1" dirty="0">
                <a:solidFill>
                  <a:schemeClr val="tx1"/>
                </a:solidFill>
                <a:latin typeface="나눔고딕 ExtraBold" charset="0"/>
                <a:ea typeface="나눔고딕 ExtraBold" charset="0"/>
              </a:rPr>
              <a:t>Data</a:t>
            </a:r>
            <a:endParaRPr lang="ko-KR" altLang="en-US" sz="1200" b="1" dirty="0">
              <a:solidFill>
                <a:schemeClr val="tx1"/>
              </a:solidFill>
              <a:latin typeface="나눔고딕 ExtraBold" charset="0"/>
              <a:ea typeface="나눔고딕 ExtraBold" charset="0"/>
            </a:endParaRPr>
          </a:p>
        </p:txBody>
      </p:sp>
      <p:sp>
        <p:nvSpPr>
          <p:cNvPr id="68" name="TextBox 13"/>
          <p:cNvSpPr txBox="1">
            <a:spLocks noGrp="1" noChangeArrowheads="1"/>
          </p:cNvSpPr>
          <p:nvPr/>
        </p:nvSpPr>
        <p:spPr>
          <a:xfrm>
            <a:off x="4061904" y="3557976"/>
            <a:ext cx="738663" cy="306070"/>
          </a:xfrm>
          <a:prstGeom prst="rect">
            <a:avLst/>
          </a:prstGeom>
          <a:noFill/>
        </p:spPr>
        <p:txBody>
          <a:bodyPr vert="horz" wrap="square" lIns="91440" tIns="45720" rIns="91440" bIns="45720" anchor="t"/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1" dirty="0">
                <a:solidFill>
                  <a:schemeClr val="tx1"/>
                </a:solidFill>
                <a:latin typeface="나눔고딕 ExtraBold" charset="0"/>
                <a:ea typeface="나눔고딕 ExtraBold" charset="0"/>
              </a:rPr>
              <a:t>Ce</a:t>
            </a:r>
            <a:endParaRPr lang="ko-KR" altLang="en-US" sz="1200" b="1" dirty="0">
              <a:solidFill>
                <a:schemeClr val="tx1"/>
              </a:solidFill>
              <a:latin typeface="나눔고딕 ExtraBold" charset="0"/>
              <a:ea typeface="나눔고딕 ExtraBold" charset="0"/>
            </a:endParaRPr>
          </a:p>
        </p:txBody>
      </p:sp>
      <p:sp>
        <p:nvSpPr>
          <p:cNvPr id="69" name="TextBox 13"/>
          <p:cNvSpPr txBox="1">
            <a:spLocks noGrp="1" noChangeArrowheads="1"/>
          </p:cNvSpPr>
          <p:nvPr/>
        </p:nvSpPr>
        <p:spPr>
          <a:xfrm>
            <a:off x="4040317" y="4434460"/>
            <a:ext cx="738663" cy="306070"/>
          </a:xfrm>
          <a:prstGeom prst="rect">
            <a:avLst/>
          </a:prstGeom>
          <a:noFill/>
        </p:spPr>
        <p:txBody>
          <a:bodyPr vert="horz" wrap="square" lIns="91440" tIns="45720" rIns="91440" bIns="45720" anchor="t"/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1" dirty="0">
                <a:solidFill>
                  <a:schemeClr val="tx1"/>
                </a:solidFill>
                <a:latin typeface="나눔고딕 ExtraBold" charset="0"/>
                <a:ea typeface="나눔고딕 ExtraBold" charset="0"/>
              </a:rPr>
              <a:t>Data</a:t>
            </a:r>
            <a:endParaRPr lang="ko-KR" altLang="en-US" sz="1200" b="1" dirty="0">
              <a:solidFill>
                <a:schemeClr val="tx1"/>
              </a:solidFill>
              <a:latin typeface="나눔고딕 ExtraBold" charset="0"/>
              <a:ea typeface="나눔고딕 ExtraBold" charset="0"/>
            </a:endParaRPr>
          </a:p>
        </p:txBody>
      </p:sp>
      <p:sp>
        <p:nvSpPr>
          <p:cNvPr id="70" name="TextBox 13"/>
          <p:cNvSpPr txBox="1">
            <a:spLocks noGrp="1" noChangeArrowheads="1"/>
          </p:cNvSpPr>
          <p:nvPr/>
        </p:nvSpPr>
        <p:spPr>
          <a:xfrm>
            <a:off x="4039697" y="4736038"/>
            <a:ext cx="738663" cy="306070"/>
          </a:xfrm>
          <a:prstGeom prst="rect">
            <a:avLst/>
          </a:prstGeom>
          <a:noFill/>
        </p:spPr>
        <p:txBody>
          <a:bodyPr vert="horz" wrap="square" lIns="91440" tIns="45720" rIns="91440" bIns="45720" anchor="t"/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1" dirty="0">
                <a:solidFill>
                  <a:schemeClr val="tx1"/>
                </a:solidFill>
                <a:latin typeface="나눔고딕 ExtraBold" charset="0"/>
                <a:ea typeface="나눔고딕 ExtraBold" charset="0"/>
              </a:rPr>
              <a:t>Ce</a:t>
            </a:r>
            <a:endParaRPr lang="ko-KR" altLang="en-US" sz="1200" b="1" dirty="0">
              <a:solidFill>
                <a:schemeClr val="tx1"/>
              </a:solidFill>
              <a:latin typeface="나눔고딕 ExtraBold" charset="0"/>
              <a:ea typeface="나눔고딕 Extra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5928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2"/>
          <p:cNvSpPr>
            <a:spLocks noGrp="1" noChangeArrowheads="1"/>
          </p:cNvSpPr>
          <p:nvPr>
            <p:ph type="title"/>
          </p:nvPr>
        </p:nvSpPr>
        <p:spPr>
          <a:xfrm>
            <a:off x="323215" y="147320"/>
            <a:ext cx="6265545" cy="40195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 fontScale="90000"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1" dirty="0">
                <a:solidFill>
                  <a:srgbClr val="FFFFFF"/>
                </a:solidFill>
                <a:effectLst>
                  <a:outerShdw blurRad="50800" dist="38100" dir="2700000" algn="tl" rotWithShape="0">
                    <a:srgbClr val="000000">
                      <a:alpha val="40035"/>
                    </a:srgbClr>
                  </a:outerShdw>
                </a:effectLst>
                <a:latin typeface="나눔고딕 ExtraBold" charset="0"/>
                <a:ea typeface="나눔고딕 ExtraBold" charset="0"/>
              </a:rPr>
              <a:t>SRAM</a:t>
            </a:r>
            <a:endParaRPr lang="ko-KR" altLang="en-US" sz="2400" b="1" dirty="0">
              <a:solidFill>
                <a:srgbClr val="FFFFFF"/>
              </a:solidFill>
              <a:latin typeface="나눔고딕 ExtraBold" charset="0"/>
              <a:ea typeface="나눔고딕 ExtraBold" charset="0"/>
            </a:endParaRPr>
          </a:p>
        </p:txBody>
      </p:sp>
      <p:sp>
        <p:nvSpPr>
          <p:cNvPr id="3" name="슬라이드 번호 개체 틀 3"/>
          <p:cNvSpPr>
            <a:spLocks noGrp="1" noChangeArrowheads="1"/>
          </p:cNvSpPr>
          <p:nvPr>
            <p:ph type="sldNum" idx="12"/>
          </p:nvPr>
        </p:nvSpPr>
        <p:spPr>
          <a:xfrm>
            <a:off x="4283710" y="6556375"/>
            <a:ext cx="648970" cy="365760"/>
          </a:xfrm>
          <a:prstGeom prst="rect">
            <a:avLst/>
          </a:prstGeom>
        </p:spPr>
        <p:txBody>
          <a:bodyPr vert="horz" wrap="square" lIns="91440" tIns="45720" rIns="91440" bIns="45720" anchor="ctr"/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dirty="0" smtClean="0">
                <a:solidFill>
                  <a:schemeClr val="tx1"/>
                </a:solidFill>
                <a:latin typeface="나눔고딕 ExtraBold" charset="0"/>
                <a:ea typeface="나눔고딕 ExtraBold" charset="0"/>
              </a:rPr>
              <a:t>13</a:t>
            </a:fld>
            <a:endParaRPr lang="ko-KR" altLang="en-US" sz="1200" dirty="0">
              <a:solidFill>
                <a:schemeClr val="tx1"/>
              </a:solidFill>
              <a:latin typeface="나눔고딕 ExtraBold" charset="0"/>
              <a:ea typeface="나눔고딕 ExtraBold" charset="0"/>
            </a:endParaRPr>
          </a:p>
        </p:txBody>
      </p:sp>
      <p:sp>
        <p:nvSpPr>
          <p:cNvPr id="9" name="TextBox 9"/>
          <p:cNvSpPr txBox="1">
            <a:spLocks noGrp="1" noChangeArrowheads="1"/>
          </p:cNvSpPr>
          <p:nvPr/>
        </p:nvSpPr>
        <p:spPr>
          <a:xfrm>
            <a:off x="659765" y="1221105"/>
            <a:ext cx="3938905" cy="459105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dirty="0">
                <a:solidFill>
                  <a:schemeClr val="tx1"/>
                </a:solidFill>
                <a:latin typeface="HY헤드라인M" charset="0"/>
                <a:ea typeface="HY헤드라인M" charset="0"/>
              </a:rPr>
              <a:t>SRAM의 시뮬레이션 결과  </a:t>
            </a:r>
            <a:endParaRPr lang="ko-KR" altLang="en-US" sz="2400" dirty="0">
              <a:solidFill>
                <a:schemeClr val="tx1"/>
              </a:solidFill>
              <a:latin typeface="HY헤드라인M" charset="0"/>
              <a:ea typeface="HY헤드라인M" charset="0"/>
            </a:endParaRPr>
          </a:p>
        </p:txBody>
      </p:sp>
      <p:sp>
        <p:nvSpPr>
          <p:cNvPr id="13" name="TextBox 13"/>
          <p:cNvSpPr txBox="1">
            <a:spLocks noGrp="1" noChangeArrowheads="1"/>
          </p:cNvSpPr>
          <p:nvPr/>
        </p:nvSpPr>
        <p:spPr>
          <a:xfrm>
            <a:off x="455295" y="4672330"/>
            <a:ext cx="4244340" cy="306070"/>
          </a:xfrm>
          <a:prstGeom prst="rect">
            <a:avLst/>
          </a:prstGeom>
          <a:noFill/>
        </p:spPr>
        <p:txBody>
          <a:bodyPr vert="horz" wrap="square" lIns="91440" tIns="45720" rIns="91440" bIns="45720" anchor="t"/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1" dirty="0">
                <a:latin typeface="나눔고딕 ExtraBold" charset="0"/>
                <a:ea typeface="나눔고딕 ExtraBold" charset="0"/>
              </a:rPr>
              <a:t>RW</a:t>
            </a:r>
            <a:r>
              <a:rPr lang="en-US" altLang="ko-KR" sz="1400" b="1" dirty="0">
                <a:solidFill>
                  <a:schemeClr val="tx1"/>
                </a:solidFill>
                <a:latin typeface="나눔고딕 ExtraBold" charset="0"/>
                <a:ea typeface="나눔고딕 ExtraBold" charset="0"/>
              </a:rPr>
              <a:t> 신호가 1일때 0번째 주소에 데이터 저장</a:t>
            </a:r>
            <a:endParaRPr lang="ko-KR" altLang="en-US" sz="1400" b="1" dirty="0">
              <a:solidFill>
                <a:schemeClr val="tx1"/>
              </a:solidFill>
              <a:latin typeface="나눔고딕 ExtraBold" charset="0"/>
              <a:ea typeface="나눔고딕 ExtraBold" charset="0"/>
            </a:endParaRPr>
          </a:p>
        </p:txBody>
      </p:sp>
      <p:sp>
        <p:nvSpPr>
          <p:cNvPr id="15" name="TextBox 15"/>
          <p:cNvSpPr txBox="1">
            <a:spLocks noGrp="1" noChangeArrowheads="1"/>
          </p:cNvSpPr>
          <p:nvPr/>
        </p:nvSpPr>
        <p:spPr>
          <a:xfrm>
            <a:off x="837795" y="1751647"/>
            <a:ext cx="4594225" cy="306070"/>
          </a:xfrm>
          <a:prstGeom prst="rect">
            <a:avLst/>
          </a:prstGeom>
          <a:noFill/>
        </p:spPr>
        <p:txBody>
          <a:bodyPr vert="horz" wrap="square" lIns="91440" tIns="45720" rIns="91440" bIns="45720" anchor="t"/>
          <a:lstStyle/>
          <a:p>
            <a:pPr marL="254000" indent="-25400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Wingdings"/>
              <a:buChar char=""/>
            </a:pPr>
            <a:r>
              <a:rPr lang="en-US" altLang="ko-KR" sz="1400" b="1" dirty="0">
                <a:solidFill>
                  <a:schemeClr val="tx1"/>
                </a:solidFill>
                <a:latin typeface="나눔고딕 ExtraBold" charset="0"/>
                <a:ea typeface="나눔고딕 ExtraBold" charset="0"/>
              </a:rPr>
              <a:t>RW</a:t>
            </a:r>
            <a:r>
              <a:rPr lang="ko-KR" altLang="en-US" sz="1400" b="1" dirty="0">
                <a:solidFill>
                  <a:schemeClr val="tx1"/>
                </a:solidFill>
                <a:latin typeface="나눔고딕 ExtraBold" charset="0"/>
                <a:ea typeface="나눔고딕 ExtraBold" charset="0"/>
              </a:rPr>
              <a:t>는 </a:t>
            </a:r>
            <a:r>
              <a:rPr lang="en-US" altLang="ko-KR" sz="1400" b="1" dirty="0">
                <a:solidFill>
                  <a:schemeClr val="tx1"/>
                </a:solidFill>
                <a:latin typeface="나눔고딕 ExtraBold" charset="0"/>
                <a:ea typeface="나눔고딕 ExtraBold" charset="0"/>
              </a:rPr>
              <a:t>0</a:t>
            </a:r>
            <a:r>
              <a:rPr lang="ko-KR" altLang="en-US" sz="1400" b="1" dirty="0">
                <a:solidFill>
                  <a:schemeClr val="tx1"/>
                </a:solidFill>
                <a:latin typeface="나눔고딕 ExtraBold" charset="0"/>
                <a:ea typeface="나눔고딕 ExtraBold" charset="0"/>
              </a:rPr>
              <a:t>이면 </a:t>
            </a:r>
            <a:r>
              <a:rPr lang="en-US" altLang="ko-KR" sz="1400" b="1" dirty="0">
                <a:solidFill>
                  <a:schemeClr val="tx1"/>
                </a:solidFill>
                <a:latin typeface="나눔고딕 ExtraBold" charset="0"/>
                <a:ea typeface="나눔고딕 ExtraBold" charset="0"/>
              </a:rPr>
              <a:t>Read, 1</a:t>
            </a:r>
            <a:r>
              <a:rPr lang="ko-KR" altLang="en-US" sz="1400" b="1" dirty="0">
                <a:solidFill>
                  <a:schemeClr val="tx1"/>
                </a:solidFill>
                <a:latin typeface="나눔고딕 ExtraBold" charset="0"/>
                <a:ea typeface="나눔고딕 ExtraBold" charset="0"/>
              </a:rPr>
              <a:t>이면 </a:t>
            </a:r>
            <a:r>
              <a:rPr lang="en-US" altLang="ko-KR" sz="1400" b="1" dirty="0">
                <a:solidFill>
                  <a:schemeClr val="tx1"/>
                </a:solidFill>
                <a:latin typeface="나눔고딕 ExtraBold" charset="0"/>
                <a:ea typeface="나눔고딕 ExtraBold" charset="0"/>
              </a:rPr>
              <a:t>Write</a:t>
            </a:r>
            <a:endParaRPr lang="ko-KR" altLang="en-US" sz="1400" b="1" dirty="0">
              <a:solidFill>
                <a:schemeClr val="tx1"/>
              </a:solidFill>
              <a:latin typeface="나눔고딕 ExtraBold" charset="0"/>
              <a:ea typeface="나눔고딕 ExtraBold" charset="0"/>
            </a:endParaRPr>
          </a:p>
        </p:txBody>
      </p:sp>
      <p:sp>
        <p:nvSpPr>
          <p:cNvPr id="18" name="TextBox 18"/>
          <p:cNvSpPr txBox="1">
            <a:spLocks noGrp="1" noChangeArrowheads="1"/>
          </p:cNvSpPr>
          <p:nvPr/>
        </p:nvSpPr>
        <p:spPr>
          <a:xfrm>
            <a:off x="5987624" y="5347374"/>
            <a:ext cx="3283125" cy="306070"/>
          </a:xfrm>
          <a:prstGeom prst="rect">
            <a:avLst/>
          </a:prstGeom>
          <a:noFill/>
        </p:spPr>
        <p:txBody>
          <a:bodyPr vert="horz" wrap="square" lIns="91440" tIns="45720" rIns="91440" bIns="45720" anchor="t"/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1" dirty="0">
                <a:solidFill>
                  <a:schemeClr val="tx1"/>
                </a:solidFill>
                <a:latin typeface="나눔고딕 ExtraBold" charset="0"/>
                <a:ea typeface="나눔고딕 ExtraBold" charset="0"/>
              </a:rPr>
              <a:t>RW 신호가 0이므로 read</a:t>
            </a:r>
            <a:r>
              <a:rPr lang="ko-KR" altLang="en-US" sz="1400" b="1" dirty="0">
                <a:solidFill>
                  <a:schemeClr val="tx1"/>
                </a:solidFill>
                <a:latin typeface="나눔고딕 ExtraBold" charset="0"/>
                <a:ea typeface="나눔고딕 ExtraBold" charset="0"/>
              </a:rPr>
              <a:t> 하며 값 </a:t>
            </a:r>
            <a:r>
              <a:rPr lang="en-US" altLang="ko-KR" sz="1400" b="1" dirty="0">
                <a:latin typeface="나눔고딕 ExtraBold" charset="0"/>
                <a:ea typeface="나눔고딕 ExtraBold" charset="0"/>
              </a:rPr>
              <a:t>6</a:t>
            </a:r>
            <a:r>
              <a:rPr lang="ko-KR" altLang="en-US" sz="1400" b="1" dirty="0">
                <a:latin typeface="나눔고딕 ExtraBold" charset="0"/>
                <a:ea typeface="나눔고딕 ExtraBold" charset="0"/>
              </a:rPr>
              <a:t> 출력</a:t>
            </a:r>
            <a:r>
              <a:rPr lang="ko-KR" altLang="en-US" sz="1400" b="1" dirty="0">
                <a:solidFill>
                  <a:schemeClr val="tx1"/>
                </a:solidFill>
                <a:latin typeface="나눔고딕 ExtraBold" charset="0"/>
                <a:ea typeface="나눔고딕 ExtraBold" charset="0"/>
              </a:rPr>
              <a:t> </a:t>
            </a:r>
          </a:p>
        </p:txBody>
      </p:sp>
      <p:sp>
        <p:nvSpPr>
          <p:cNvPr id="22" name="TextBox 22"/>
          <p:cNvSpPr txBox="1">
            <a:spLocks noGrp="1" noChangeArrowheads="1"/>
          </p:cNvSpPr>
          <p:nvPr/>
        </p:nvSpPr>
        <p:spPr>
          <a:xfrm>
            <a:off x="5062406" y="5008764"/>
            <a:ext cx="4244340" cy="306070"/>
          </a:xfrm>
          <a:prstGeom prst="rect">
            <a:avLst/>
          </a:prstGeom>
          <a:noFill/>
        </p:spPr>
        <p:txBody>
          <a:bodyPr vert="horz" wrap="square" lIns="91440" tIns="45720" rIns="91440" bIns="45720" anchor="t"/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1" dirty="0">
                <a:solidFill>
                  <a:schemeClr val="tx1"/>
                </a:solidFill>
                <a:latin typeface="나눔고딕 ExtraBold" charset="0"/>
                <a:ea typeface="나눔고딕 ExtraBold" charset="0"/>
              </a:rPr>
              <a:t>write 신호이면서 clk 이 상승될 때 </a:t>
            </a:r>
            <a:r>
              <a:rPr lang="en-US" altLang="ko-KR" sz="1400" b="1" dirty="0" err="1">
                <a:solidFill>
                  <a:schemeClr val="tx1"/>
                </a:solidFill>
                <a:latin typeface="나눔고딕 ExtraBold" charset="0"/>
                <a:ea typeface="나눔고딕 ExtraBold" charset="0"/>
              </a:rPr>
              <a:t>입력값</a:t>
            </a:r>
            <a:r>
              <a:rPr lang="en-US" altLang="ko-KR" sz="1400" b="1" dirty="0">
                <a:solidFill>
                  <a:schemeClr val="tx1"/>
                </a:solidFill>
                <a:latin typeface="나눔고딕 ExtraBold" charset="0"/>
                <a:ea typeface="나눔고딕 ExtraBold" charset="0"/>
              </a:rPr>
              <a:t> 6</a:t>
            </a:r>
            <a:r>
              <a:rPr lang="ko-KR" altLang="en-US" sz="1400" b="1" dirty="0">
                <a:solidFill>
                  <a:schemeClr val="tx1"/>
                </a:solidFill>
                <a:latin typeface="나눔고딕 ExtraBold" charset="0"/>
                <a:ea typeface="나눔고딕 ExtraBold" charset="0"/>
              </a:rPr>
              <a:t>을</a:t>
            </a:r>
            <a:r>
              <a:rPr lang="en-US" altLang="ko-KR" sz="1400" b="1" dirty="0">
                <a:solidFill>
                  <a:schemeClr val="tx1"/>
                </a:solidFill>
                <a:latin typeface="나눔고딕 ExtraBold" charset="0"/>
                <a:ea typeface="나눔고딕 ExtraBold" charset="0"/>
              </a:rPr>
              <a:t> 저장</a:t>
            </a:r>
            <a:endParaRPr lang="ko-KR" altLang="en-US" sz="1400" b="1" dirty="0">
              <a:solidFill>
                <a:schemeClr val="tx1"/>
              </a:solidFill>
              <a:latin typeface="나눔고딕 ExtraBold" charset="0"/>
              <a:ea typeface="나눔고딕 ExtraBold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A506EE1-E59A-9447-B41B-8251CD6E80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912" y="2739072"/>
            <a:ext cx="3836270" cy="1604645"/>
          </a:xfrm>
          <a:prstGeom prst="rect">
            <a:avLst/>
          </a:prstGeom>
        </p:spPr>
      </p:pic>
      <p:sp>
        <p:nvSpPr>
          <p:cNvPr id="12" name="도형 12"/>
          <p:cNvSpPr>
            <a:spLocks noGrp="1" noChangeArrowheads="1"/>
          </p:cNvSpPr>
          <p:nvPr/>
        </p:nvSpPr>
        <p:spPr>
          <a:xfrm>
            <a:off x="2836267" y="2731259"/>
            <a:ext cx="362800" cy="319520"/>
          </a:xfrm>
          <a:prstGeom prst="ellipse">
            <a:avLst/>
          </a:prstGeom>
          <a:noFill/>
          <a:ln w="25400" cap="flat" cmpd="sng">
            <a:solidFill>
              <a:srgbClr val="FF0000">
                <a:alpha val="100000"/>
              </a:srgbClr>
            </a:solidFill>
            <a:prstDash val="solid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ajor">
            <a:schemeClr val="lt1"/>
          </a:fontRef>
        </p:style>
        <p:txBody>
          <a:bodyPr vert="horz" wrap="square" lIns="91440" tIns="45720" rIns="91440" bIns="45720" anchor="ctr"/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dirty="0">
              <a:latin typeface="맑은 고딕" charset="0"/>
              <a:ea typeface="맑은 고딕" charset="0"/>
            </a:endParaRPr>
          </a:p>
        </p:txBody>
      </p:sp>
      <p:cxnSp>
        <p:nvCxnSpPr>
          <p:cNvPr id="14" name="도형 14"/>
          <p:cNvCxnSpPr>
            <a:cxnSpLocks/>
            <a:endCxn id="12" idx="4"/>
          </p:cNvCxnSpPr>
          <p:nvPr/>
        </p:nvCxnSpPr>
        <p:spPr>
          <a:xfrm flipV="1">
            <a:off x="2573020" y="3050779"/>
            <a:ext cx="444647" cy="1559322"/>
          </a:xfrm>
          <a:prstGeom prst="straightConnector1">
            <a:avLst/>
          </a:prstGeom>
          <a:ln w="25400" cap="flat" cmpd="sng">
            <a:solidFill>
              <a:srgbClr val="FF0000">
                <a:alpha val="100000"/>
              </a:srgbClr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aj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A6870206-F356-0D4C-87F8-142E65EF66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9652" y="2715464"/>
            <a:ext cx="4059451" cy="1738426"/>
          </a:xfrm>
          <a:prstGeom prst="rect">
            <a:avLst/>
          </a:prstGeom>
        </p:spPr>
      </p:pic>
      <p:cxnSp>
        <p:nvCxnSpPr>
          <p:cNvPr id="17" name="도형 17"/>
          <p:cNvCxnSpPr>
            <a:cxnSpLocks/>
          </p:cNvCxnSpPr>
          <p:nvPr/>
        </p:nvCxnSpPr>
        <p:spPr>
          <a:xfrm flipV="1">
            <a:off x="7184576" y="3153299"/>
            <a:ext cx="900147" cy="2194075"/>
          </a:xfrm>
          <a:prstGeom prst="straightConnector1">
            <a:avLst/>
          </a:prstGeom>
          <a:ln w="25400" cap="flat" cmpd="sng">
            <a:solidFill>
              <a:srgbClr val="FF0000">
                <a:alpha val="100000"/>
              </a:srgbClr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ajor">
            <a:schemeClr val="tx1"/>
          </a:fontRef>
        </p:style>
      </p:cxnSp>
      <p:sp>
        <p:nvSpPr>
          <p:cNvPr id="19" name="도형 19"/>
          <p:cNvSpPr>
            <a:spLocks noGrp="1" noChangeArrowheads="1"/>
          </p:cNvSpPr>
          <p:nvPr/>
        </p:nvSpPr>
        <p:spPr>
          <a:xfrm>
            <a:off x="6981655" y="2914650"/>
            <a:ext cx="1927448" cy="238647"/>
          </a:xfrm>
          <a:prstGeom prst="ellipse">
            <a:avLst/>
          </a:prstGeom>
          <a:noFill/>
          <a:ln w="25400" cap="flat" cmpd="sng">
            <a:solidFill>
              <a:srgbClr val="FF0000">
                <a:alpha val="100000"/>
              </a:srgbClr>
            </a:solidFill>
            <a:prstDash val="solid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ajor">
            <a:schemeClr val="lt1"/>
          </a:fontRef>
        </p:style>
        <p:txBody>
          <a:bodyPr vert="horz" wrap="square" lIns="91440" tIns="45720" rIns="91440" bIns="45720" anchor="ctr"/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dirty="0">
              <a:latin typeface="맑은 고딕" charset="0"/>
              <a:ea typeface="맑은 고딕" charset="0"/>
            </a:endParaRPr>
          </a:p>
        </p:txBody>
      </p:sp>
      <p:sp>
        <p:nvSpPr>
          <p:cNvPr id="20" name="TextBox 20"/>
          <p:cNvSpPr txBox="1">
            <a:spLocks noGrp="1" noChangeArrowheads="1"/>
          </p:cNvSpPr>
          <p:nvPr/>
        </p:nvSpPr>
        <p:spPr>
          <a:xfrm>
            <a:off x="6252845" y="2189480"/>
            <a:ext cx="2477135" cy="306070"/>
          </a:xfrm>
          <a:prstGeom prst="rect">
            <a:avLst/>
          </a:prstGeom>
          <a:noFill/>
        </p:spPr>
        <p:txBody>
          <a:bodyPr vert="horz" wrap="square" lIns="91440" tIns="45720" rIns="91440" bIns="45720" anchor="t"/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1" dirty="0">
                <a:solidFill>
                  <a:schemeClr val="tx1"/>
                </a:solidFill>
                <a:latin typeface="나눔고딕 ExtraBold" charset="0"/>
                <a:ea typeface="나눔고딕 ExtraBold" charset="0"/>
              </a:rPr>
              <a:t>0번째 주소에 저장된 13 출력</a:t>
            </a:r>
            <a:endParaRPr lang="ko-KR" altLang="en-US" sz="1400" b="1" dirty="0">
              <a:solidFill>
                <a:schemeClr val="tx1"/>
              </a:solidFill>
              <a:latin typeface="나눔고딕 ExtraBold" charset="0"/>
              <a:ea typeface="나눔고딕 ExtraBold" charset="0"/>
            </a:endParaRPr>
          </a:p>
        </p:txBody>
      </p:sp>
      <p:sp>
        <p:nvSpPr>
          <p:cNvPr id="21" name="도형 21"/>
          <p:cNvSpPr>
            <a:spLocks noGrp="1" noChangeArrowheads="1"/>
          </p:cNvSpPr>
          <p:nvPr/>
        </p:nvSpPr>
        <p:spPr>
          <a:xfrm>
            <a:off x="6736990" y="3759062"/>
            <a:ext cx="245745" cy="221615"/>
          </a:xfrm>
          <a:prstGeom prst="ellipse">
            <a:avLst/>
          </a:prstGeom>
          <a:noFill/>
          <a:ln w="25400" cap="flat" cmpd="sng">
            <a:solidFill>
              <a:srgbClr val="FF0000">
                <a:alpha val="100000"/>
              </a:srgbClr>
            </a:solidFill>
            <a:prstDash val="solid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ajor">
            <a:schemeClr val="lt1"/>
          </a:fontRef>
        </p:style>
        <p:txBody>
          <a:bodyPr vert="horz" wrap="square" lIns="91440" tIns="45720" rIns="91440" bIns="45720" anchor="ctr"/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dirty="0">
              <a:latin typeface="맑은 고딕" charset="0"/>
              <a:ea typeface="맑은 고딕" charset="0"/>
            </a:endParaRPr>
          </a:p>
        </p:txBody>
      </p:sp>
      <p:cxnSp>
        <p:nvCxnSpPr>
          <p:cNvPr id="23" name="도형 23"/>
          <p:cNvCxnSpPr>
            <a:cxnSpLocks/>
            <a:endCxn id="21" idx="4"/>
          </p:cNvCxnSpPr>
          <p:nvPr/>
        </p:nvCxnSpPr>
        <p:spPr>
          <a:xfrm flipH="1" flipV="1">
            <a:off x="6859863" y="3980677"/>
            <a:ext cx="1085516" cy="1078978"/>
          </a:xfrm>
          <a:prstGeom prst="straightConnector1">
            <a:avLst/>
          </a:prstGeom>
          <a:ln w="25400" cap="flat" cmpd="sng">
            <a:solidFill>
              <a:srgbClr val="FF0000">
                <a:alpha val="100000"/>
              </a:srgbClr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ajor">
            <a:schemeClr val="tx1"/>
          </a:fontRef>
        </p:style>
      </p:cxnSp>
      <p:sp>
        <p:nvSpPr>
          <p:cNvPr id="24" name="도형 24"/>
          <p:cNvSpPr>
            <a:spLocks noGrp="1" noChangeArrowheads="1"/>
          </p:cNvSpPr>
          <p:nvPr/>
        </p:nvSpPr>
        <p:spPr>
          <a:xfrm>
            <a:off x="6588761" y="2686339"/>
            <a:ext cx="472942" cy="466958"/>
          </a:xfrm>
          <a:prstGeom prst="ellipse">
            <a:avLst/>
          </a:prstGeom>
          <a:noFill/>
          <a:ln w="25400" cap="flat" cmpd="sng">
            <a:solidFill>
              <a:srgbClr val="FF0000">
                <a:alpha val="100000"/>
              </a:srgbClr>
            </a:solidFill>
            <a:prstDash val="solid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ajor">
            <a:schemeClr val="lt1"/>
          </a:fontRef>
        </p:style>
        <p:txBody>
          <a:bodyPr vert="horz" wrap="square" lIns="91440" tIns="45720" rIns="91440" bIns="45720" anchor="ctr"/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dirty="0">
              <a:latin typeface="맑은 고딕" charset="0"/>
              <a:ea typeface="맑은 고딕" charset="0"/>
            </a:endParaRPr>
          </a:p>
        </p:txBody>
      </p:sp>
      <p:cxnSp>
        <p:nvCxnSpPr>
          <p:cNvPr id="25" name="도형 25"/>
          <p:cNvCxnSpPr>
            <a:cxnSpLocks/>
            <a:endCxn id="24" idx="3"/>
          </p:cNvCxnSpPr>
          <p:nvPr/>
        </p:nvCxnSpPr>
        <p:spPr>
          <a:xfrm flipV="1">
            <a:off x="6126335" y="3084913"/>
            <a:ext cx="531687" cy="1926449"/>
          </a:xfrm>
          <a:prstGeom prst="straightConnector1">
            <a:avLst/>
          </a:prstGeom>
          <a:ln w="25400" cap="flat" cmpd="sng">
            <a:solidFill>
              <a:srgbClr val="FF0000">
                <a:alpha val="100000"/>
              </a:srgbClr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ajor">
            <a:schemeClr val="tx1"/>
          </a:fontRef>
        </p:style>
      </p:cxnSp>
      <p:sp>
        <p:nvSpPr>
          <p:cNvPr id="34" name="도형 21">
            <a:extLst>
              <a:ext uri="{FF2B5EF4-FFF2-40B4-BE49-F238E27FC236}">
                <a16:creationId xmlns:a16="http://schemas.microsoft.com/office/drawing/2014/main" id="{426692A8-C2B2-BF4F-9A11-6F7B475899F9}"/>
              </a:ext>
            </a:extLst>
          </p:cNvPr>
          <p:cNvSpPr>
            <a:spLocks noGrp="1" noChangeArrowheads="1"/>
          </p:cNvSpPr>
          <p:nvPr/>
        </p:nvSpPr>
        <p:spPr>
          <a:xfrm>
            <a:off x="7386416" y="3980677"/>
            <a:ext cx="1208389" cy="221615"/>
          </a:xfrm>
          <a:prstGeom prst="ellipse">
            <a:avLst/>
          </a:prstGeom>
          <a:noFill/>
          <a:ln w="25400" cap="flat" cmpd="sng">
            <a:solidFill>
              <a:srgbClr val="FF0000">
                <a:alpha val="100000"/>
              </a:srgbClr>
            </a:solidFill>
            <a:prstDash val="solid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ajor">
            <a:schemeClr val="lt1"/>
          </a:fontRef>
        </p:style>
        <p:txBody>
          <a:bodyPr vert="horz" wrap="square" lIns="91440" tIns="45720" rIns="91440" bIns="45720" anchor="ctr"/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dirty="0">
              <a:latin typeface="맑은 고딕" charset="0"/>
              <a:ea typeface="맑은 고딕" charset="0"/>
            </a:endParaRPr>
          </a:p>
        </p:txBody>
      </p:sp>
      <p:cxnSp>
        <p:nvCxnSpPr>
          <p:cNvPr id="35" name="도형 23">
            <a:extLst>
              <a:ext uri="{FF2B5EF4-FFF2-40B4-BE49-F238E27FC236}">
                <a16:creationId xmlns:a16="http://schemas.microsoft.com/office/drawing/2014/main" id="{F4D2BB3B-C25B-5A45-A4B4-0D9F299B6F99}"/>
              </a:ext>
            </a:extLst>
          </p:cNvPr>
          <p:cNvCxnSpPr>
            <a:cxnSpLocks/>
            <a:endCxn id="34" idx="4"/>
          </p:cNvCxnSpPr>
          <p:nvPr/>
        </p:nvCxnSpPr>
        <p:spPr>
          <a:xfrm flipH="1" flipV="1">
            <a:off x="7990611" y="4202292"/>
            <a:ext cx="481322" cy="1247894"/>
          </a:xfrm>
          <a:prstGeom prst="straightConnector1">
            <a:avLst/>
          </a:prstGeom>
          <a:ln w="25400" cap="flat" cmpd="sng">
            <a:solidFill>
              <a:srgbClr val="FF0000">
                <a:alpha val="100000"/>
              </a:srgbClr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aj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2"/>
          <p:cNvSpPr>
            <a:spLocks noGrp="1" noChangeArrowheads="1"/>
          </p:cNvSpPr>
          <p:nvPr>
            <p:ph type="title"/>
          </p:nvPr>
        </p:nvSpPr>
        <p:spPr>
          <a:xfrm>
            <a:off x="323215" y="147320"/>
            <a:ext cx="6265545" cy="40195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 fontScale="90000"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1" dirty="0">
                <a:solidFill>
                  <a:srgbClr val="FFFFFF"/>
                </a:solidFill>
                <a:effectLst>
                  <a:outerShdw blurRad="50800" dist="38100" dir="2700000" algn="tl" rotWithShape="0">
                    <a:srgbClr val="000000">
                      <a:alpha val="40035"/>
                    </a:srgbClr>
                  </a:outerShdw>
                </a:effectLst>
                <a:latin typeface="나눔고딕 ExtraBold" charset="0"/>
                <a:ea typeface="나눔고딕 ExtraBold" charset="0"/>
              </a:rPr>
              <a:t>SRAM</a:t>
            </a:r>
            <a:endParaRPr lang="ko-KR" altLang="en-US" sz="2400" b="1" dirty="0">
              <a:solidFill>
                <a:srgbClr val="FFFFFF"/>
              </a:solidFill>
              <a:latin typeface="나눔고딕 ExtraBold" charset="0"/>
              <a:ea typeface="나눔고딕 ExtraBold" charset="0"/>
            </a:endParaRPr>
          </a:p>
        </p:txBody>
      </p:sp>
      <p:sp>
        <p:nvSpPr>
          <p:cNvPr id="3" name="슬라이드 번호 개체 틀 3"/>
          <p:cNvSpPr>
            <a:spLocks noGrp="1" noChangeArrowheads="1"/>
          </p:cNvSpPr>
          <p:nvPr>
            <p:ph type="sldNum" idx="12"/>
          </p:nvPr>
        </p:nvSpPr>
        <p:spPr>
          <a:xfrm>
            <a:off x="4283710" y="6556375"/>
            <a:ext cx="648970" cy="365760"/>
          </a:xfrm>
          <a:prstGeom prst="rect">
            <a:avLst/>
          </a:prstGeom>
        </p:spPr>
        <p:txBody>
          <a:bodyPr vert="horz" wrap="square" lIns="91440" tIns="45720" rIns="91440" bIns="45720" anchor="ctr"/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dirty="0" smtClean="0">
                <a:solidFill>
                  <a:schemeClr val="tx1"/>
                </a:solidFill>
                <a:latin typeface="나눔고딕 ExtraBold" charset="0"/>
                <a:ea typeface="나눔고딕 ExtraBold" charset="0"/>
              </a:rPr>
              <a:t>14</a:t>
            </a:fld>
            <a:endParaRPr lang="ko-KR" altLang="en-US" sz="1200" dirty="0">
              <a:solidFill>
                <a:schemeClr val="tx1"/>
              </a:solidFill>
              <a:latin typeface="나눔고딕 ExtraBold" charset="0"/>
              <a:ea typeface="나눔고딕 ExtraBold" charset="0"/>
            </a:endParaRPr>
          </a:p>
        </p:txBody>
      </p:sp>
      <p:sp>
        <p:nvSpPr>
          <p:cNvPr id="9" name="TextBox 9"/>
          <p:cNvSpPr txBox="1">
            <a:spLocks noGrp="1" noChangeArrowheads="1"/>
          </p:cNvSpPr>
          <p:nvPr/>
        </p:nvSpPr>
        <p:spPr>
          <a:xfrm>
            <a:off x="659765" y="1221105"/>
            <a:ext cx="3938905" cy="459105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dirty="0">
                <a:solidFill>
                  <a:schemeClr val="tx1"/>
                </a:solidFill>
                <a:latin typeface="HY헤드라인M" charset="0"/>
                <a:ea typeface="HY헤드라인M" charset="0"/>
              </a:rPr>
              <a:t>SRAM의 시뮬레이션 결과  </a:t>
            </a:r>
            <a:endParaRPr lang="ko-KR" altLang="en-US" sz="2400" dirty="0">
              <a:solidFill>
                <a:schemeClr val="tx1"/>
              </a:solidFill>
              <a:latin typeface="HY헤드라인M" charset="0"/>
              <a:ea typeface="HY헤드라인M" charset="0"/>
            </a:endParaRPr>
          </a:p>
        </p:txBody>
      </p:sp>
      <p:sp>
        <p:nvSpPr>
          <p:cNvPr id="13" name="TextBox 13"/>
          <p:cNvSpPr txBox="1">
            <a:spLocks noGrp="1" noChangeArrowheads="1"/>
          </p:cNvSpPr>
          <p:nvPr/>
        </p:nvSpPr>
        <p:spPr>
          <a:xfrm>
            <a:off x="1636395" y="5267325"/>
            <a:ext cx="4650740" cy="306070"/>
          </a:xfrm>
          <a:prstGeom prst="rect">
            <a:avLst/>
          </a:prstGeom>
          <a:noFill/>
        </p:spPr>
        <p:txBody>
          <a:bodyPr vert="horz" wrap="square" lIns="91440" tIns="45720" rIns="91440" bIns="45720" anchor="t"/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1" dirty="0">
                <a:solidFill>
                  <a:schemeClr val="tx1"/>
                </a:solidFill>
                <a:latin typeface="나눔고딕 ExtraBold" charset="0"/>
                <a:ea typeface="나눔고딕 ExtraBold" charset="0"/>
              </a:rPr>
              <a:t>write 신호가 1이되면 1번째 주소에 현재 입력값 9를 저장</a:t>
            </a:r>
            <a:endParaRPr lang="ko-KR" altLang="en-US" sz="1400" b="1" dirty="0">
              <a:solidFill>
                <a:schemeClr val="tx1"/>
              </a:solidFill>
              <a:latin typeface="나눔고딕 ExtraBold" charset="0"/>
              <a:ea typeface="나눔고딕 ExtraBold" charset="0"/>
            </a:endParaRPr>
          </a:p>
        </p:txBody>
      </p:sp>
      <p:sp>
        <p:nvSpPr>
          <p:cNvPr id="16" name="TextBox 15"/>
          <p:cNvSpPr txBox="1">
            <a:spLocks noGrp="1" noChangeArrowheads="1"/>
          </p:cNvSpPr>
          <p:nvPr/>
        </p:nvSpPr>
        <p:spPr>
          <a:xfrm>
            <a:off x="837795" y="1751647"/>
            <a:ext cx="4594225" cy="306070"/>
          </a:xfrm>
          <a:prstGeom prst="rect">
            <a:avLst/>
          </a:prstGeom>
          <a:noFill/>
        </p:spPr>
        <p:txBody>
          <a:bodyPr vert="horz" wrap="square" lIns="91440" tIns="45720" rIns="91440" bIns="45720" anchor="t"/>
          <a:lstStyle/>
          <a:p>
            <a:pPr marL="254000" indent="-25400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Wingdings"/>
              <a:buChar char=""/>
            </a:pPr>
            <a:r>
              <a:rPr lang="en-US" altLang="ko-KR" sz="1400" b="1" dirty="0">
                <a:solidFill>
                  <a:schemeClr val="tx1"/>
                </a:solidFill>
                <a:latin typeface="나눔고딕 ExtraBold" charset="0"/>
                <a:ea typeface="나눔고딕 ExtraBold" charset="0"/>
              </a:rPr>
              <a:t>RW</a:t>
            </a:r>
            <a:r>
              <a:rPr lang="ko-KR" altLang="en-US" sz="1400" b="1" dirty="0">
                <a:solidFill>
                  <a:schemeClr val="tx1"/>
                </a:solidFill>
                <a:latin typeface="나눔고딕 ExtraBold" charset="0"/>
                <a:ea typeface="나눔고딕 ExtraBold" charset="0"/>
              </a:rPr>
              <a:t>는 </a:t>
            </a:r>
            <a:r>
              <a:rPr lang="en-US" altLang="ko-KR" sz="1400" b="1" dirty="0">
                <a:solidFill>
                  <a:schemeClr val="tx1"/>
                </a:solidFill>
                <a:latin typeface="나눔고딕 ExtraBold" charset="0"/>
                <a:ea typeface="나눔고딕 ExtraBold" charset="0"/>
              </a:rPr>
              <a:t>0</a:t>
            </a:r>
            <a:r>
              <a:rPr lang="ko-KR" altLang="en-US" sz="1400" b="1" dirty="0">
                <a:solidFill>
                  <a:schemeClr val="tx1"/>
                </a:solidFill>
                <a:latin typeface="나눔고딕 ExtraBold" charset="0"/>
                <a:ea typeface="나눔고딕 ExtraBold" charset="0"/>
              </a:rPr>
              <a:t>이면 </a:t>
            </a:r>
            <a:r>
              <a:rPr lang="en-US" altLang="ko-KR" sz="1400" b="1" dirty="0">
                <a:solidFill>
                  <a:schemeClr val="tx1"/>
                </a:solidFill>
                <a:latin typeface="나눔고딕 ExtraBold" charset="0"/>
                <a:ea typeface="나눔고딕 ExtraBold" charset="0"/>
              </a:rPr>
              <a:t>Read, 1</a:t>
            </a:r>
            <a:r>
              <a:rPr lang="ko-KR" altLang="en-US" sz="1400" b="1" dirty="0">
                <a:solidFill>
                  <a:schemeClr val="tx1"/>
                </a:solidFill>
                <a:latin typeface="나눔고딕 ExtraBold" charset="0"/>
                <a:ea typeface="나눔고딕 ExtraBold" charset="0"/>
              </a:rPr>
              <a:t>이면 </a:t>
            </a:r>
            <a:r>
              <a:rPr lang="en-US" altLang="ko-KR" sz="1400" b="1" dirty="0">
                <a:solidFill>
                  <a:schemeClr val="tx1"/>
                </a:solidFill>
                <a:latin typeface="나눔고딕 ExtraBold" charset="0"/>
                <a:ea typeface="나눔고딕 ExtraBold" charset="0"/>
              </a:rPr>
              <a:t>Write</a:t>
            </a:r>
            <a:endParaRPr lang="ko-KR" altLang="en-US" sz="1400" b="1" dirty="0">
              <a:solidFill>
                <a:schemeClr val="tx1"/>
              </a:solidFill>
              <a:latin typeface="나눔고딕 ExtraBold" charset="0"/>
              <a:ea typeface="나눔고딕 ExtraBold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A69F236-2DFA-D842-A19C-6FC881B6D8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4461" y="2629629"/>
            <a:ext cx="5746091" cy="2063434"/>
          </a:xfrm>
          <a:prstGeom prst="rect">
            <a:avLst/>
          </a:prstGeom>
        </p:spPr>
      </p:pic>
      <p:sp>
        <p:nvSpPr>
          <p:cNvPr id="12" name="도형 12"/>
          <p:cNvSpPr>
            <a:spLocks noGrp="1" noChangeArrowheads="1"/>
          </p:cNvSpPr>
          <p:nvPr/>
        </p:nvSpPr>
        <p:spPr>
          <a:xfrm>
            <a:off x="5836561" y="3897629"/>
            <a:ext cx="890163" cy="246380"/>
          </a:xfrm>
          <a:prstGeom prst="ellipse">
            <a:avLst/>
          </a:prstGeom>
          <a:noFill/>
          <a:ln w="25400" cap="flat" cmpd="sng">
            <a:solidFill>
              <a:srgbClr val="FF0000">
                <a:alpha val="100000"/>
              </a:srgbClr>
            </a:solidFill>
            <a:prstDash val="solid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ajor">
            <a:schemeClr val="lt1"/>
          </a:fontRef>
        </p:style>
        <p:txBody>
          <a:bodyPr vert="horz" wrap="square" lIns="91440" tIns="45720" rIns="91440" bIns="45720" anchor="ctr"/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dirty="0">
              <a:latin typeface="맑은 고딕" charset="0"/>
              <a:ea typeface="맑은 고딕" charset="0"/>
            </a:endParaRPr>
          </a:p>
        </p:txBody>
      </p:sp>
      <p:cxnSp>
        <p:nvCxnSpPr>
          <p:cNvPr id="14" name="도형 14"/>
          <p:cNvCxnSpPr>
            <a:cxnSpLocks/>
          </p:cNvCxnSpPr>
          <p:nvPr/>
        </p:nvCxnSpPr>
        <p:spPr>
          <a:xfrm flipV="1">
            <a:off x="3745865" y="3629882"/>
            <a:ext cx="1987550" cy="1566323"/>
          </a:xfrm>
          <a:prstGeom prst="straightConnector1">
            <a:avLst/>
          </a:prstGeom>
          <a:ln w="25400" cap="flat" cmpd="sng">
            <a:solidFill>
              <a:srgbClr val="FF0000">
                <a:alpha val="100000"/>
              </a:srgbClr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ajor">
            <a:schemeClr val="tx1"/>
          </a:fontRef>
        </p:style>
      </p:cxnSp>
      <p:sp>
        <p:nvSpPr>
          <p:cNvPr id="27" name="도형 27"/>
          <p:cNvSpPr>
            <a:spLocks noGrp="1" noChangeArrowheads="1"/>
          </p:cNvSpPr>
          <p:nvPr/>
        </p:nvSpPr>
        <p:spPr>
          <a:xfrm>
            <a:off x="5733415" y="3429000"/>
            <a:ext cx="1092898" cy="397509"/>
          </a:xfrm>
          <a:prstGeom prst="ellipse">
            <a:avLst/>
          </a:prstGeom>
          <a:noFill/>
          <a:ln w="25400" cap="flat" cmpd="sng">
            <a:solidFill>
              <a:srgbClr val="FF0000">
                <a:alpha val="100000"/>
              </a:srgbClr>
            </a:solidFill>
            <a:prstDash val="solid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ajor">
            <a:schemeClr val="lt1"/>
          </a:fontRef>
        </p:style>
        <p:txBody>
          <a:bodyPr vert="horz" wrap="square" lIns="91440" tIns="45720" rIns="91440" bIns="45720" anchor="ctr"/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dirty="0">
              <a:latin typeface="맑은 고딕" charset="0"/>
              <a:ea typeface="맑은 고딕" charset="0"/>
            </a:endParaRPr>
          </a:p>
        </p:txBody>
      </p:sp>
      <p:sp>
        <p:nvSpPr>
          <p:cNvPr id="29" name="도형 29"/>
          <p:cNvSpPr>
            <a:spLocks noGrp="1" noChangeArrowheads="1"/>
          </p:cNvSpPr>
          <p:nvPr/>
        </p:nvSpPr>
        <p:spPr>
          <a:xfrm>
            <a:off x="5836561" y="4284344"/>
            <a:ext cx="989752" cy="246379"/>
          </a:xfrm>
          <a:prstGeom prst="ellipse">
            <a:avLst/>
          </a:prstGeom>
          <a:noFill/>
          <a:ln w="25400" cap="flat" cmpd="sng">
            <a:solidFill>
              <a:srgbClr val="FF0000">
                <a:alpha val="100000"/>
              </a:srgbClr>
            </a:solidFill>
            <a:prstDash val="solid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ajor">
            <a:schemeClr val="lt1"/>
          </a:fontRef>
        </p:style>
        <p:txBody>
          <a:bodyPr vert="horz" wrap="square" lIns="91440" tIns="45720" rIns="91440" bIns="45720" anchor="ctr"/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dirty="0">
              <a:latin typeface="맑은 고딕" charset="0"/>
              <a:ea typeface="맑은 고딕" charset="0"/>
            </a:endParaRPr>
          </a:p>
        </p:txBody>
      </p:sp>
      <p:sp>
        <p:nvSpPr>
          <p:cNvPr id="30" name="도형 30"/>
          <p:cNvSpPr>
            <a:spLocks noGrp="1" noChangeArrowheads="1"/>
          </p:cNvSpPr>
          <p:nvPr/>
        </p:nvSpPr>
        <p:spPr>
          <a:xfrm>
            <a:off x="6156674" y="3018678"/>
            <a:ext cx="307500" cy="331103"/>
          </a:xfrm>
          <a:prstGeom prst="ellipse">
            <a:avLst/>
          </a:prstGeom>
          <a:noFill/>
          <a:ln w="25400" cap="flat" cmpd="sng">
            <a:solidFill>
              <a:srgbClr val="FF0000">
                <a:alpha val="100000"/>
              </a:srgbClr>
            </a:solidFill>
            <a:prstDash val="solid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ajor">
            <a:schemeClr val="lt1"/>
          </a:fontRef>
        </p:style>
        <p:txBody>
          <a:bodyPr vert="horz" wrap="square" lIns="91440" tIns="45720" rIns="91440" bIns="45720" anchor="ctr"/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dirty="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2"/>
          <p:cNvSpPr>
            <a:spLocks noGrp="1" noChangeArrowheads="1"/>
          </p:cNvSpPr>
          <p:nvPr>
            <p:ph type="title"/>
          </p:nvPr>
        </p:nvSpPr>
        <p:spPr>
          <a:xfrm>
            <a:off x="323215" y="147320"/>
            <a:ext cx="6265545" cy="40195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 fontScale="90000"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1" dirty="0">
                <a:solidFill>
                  <a:srgbClr val="FFFFFF"/>
                </a:solidFill>
                <a:effectLst>
                  <a:outerShdw blurRad="50800" dist="38100" dir="2700000" algn="tl" rotWithShape="0">
                    <a:srgbClr val="000000">
                      <a:alpha val="40035"/>
                    </a:srgbClr>
                  </a:outerShdw>
                </a:effectLst>
                <a:latin typeface="나눔고딕 ExtraBold" charset="0"/>
                <a:ea typeface="나눔고딕 ExtraBold" charset="0"/>
              </a:rPr>
              <a:t>SRAM</a:t>
            </a:r>
            <a:endParaRPr lang="ko-KR" altLang="en-US" sz="2400" b="1" dirty="0">
              <a:solidFill>
                <a:srgbClr val="FFFFFF"/>
              </a:solidFill>
              <a:latin typeface="나눔고딕 ExtraBold" charset="0"/>
              <a:ea typeface="나눔고딕 ExtraBold" charset="0"/>
            </a:endParaRPr>
          </a:p>
        </p:txBody>
      </p:sp>
      <p:sp>
        <p:nvSpPr>
          <p:cNvPr id="3" name="슬라이드 번호 개체 틀 3"/>
          <p:cNvSpPr>
            <a:spLocks noGrp="1" noChangeArrowheads="1"/>
          </p:cNvSpPr>
          <p:nvPr>
            <p:ph type="sldNum" idx="12"/>
          </p:nvPr>
        </p:nvSpPr>
        <p:spPr>
          <a:xfrm>
            <a:off x="4283710" y="6556375"/>
            <a:ext cx="648970" cy="365760"/>
          </a:xfrm>
          <a:prstGeom prst="rect">
            <a:avLst/>
          </a:prstGeom>
        </p:spPr>
        <p:txBody>
          <a:bodyPr vert="horz" wrap="square" lIns="91440" tIns="45720" rIns="91440" bIns="45720" anchor="ctr"/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dirty="0" smtClean="0">
                <a:solidFill>
                  <a:schemeClr val="tx1"/>
                </a:solidFill>
                <a:latin typeface="나눔고딕 ExtraBold" charset="0"/>
                <a:ea typeface="나눔고딕 ExtraBold" charset="0"/>
              </a:rPr>
              <a:t>15</a:t>
            </a:fld>
            <a:endParaRPr lang="ko-KR" altLang="en-US" sz="1200" dirty="0">
              <a:solidFill>
                <a:schemeClr val="tx1"/>
              </a:solidFill>
              <a:latin typeface="나눔고딕 ExtraBold" charset="0"/>
              <a:ea typeface="나눔고딕 ExtraBold" charset="0"/>
            </a:endParaRPr>
          </a:p>
        </p:txBody>
      </p:sp>
      <p:sp>
        <p:nvSpPr>
          <p:cNvPr id="9" name="TextBox 9"/>
          <p:cNvSpPr txBox="1">
            <a:spLocks noGrp="1" noChangeArrowheads="1"/>
          </p:cNvSpPr>
          <p:nvPr/>
        </p:nvSpPr>
        <p:spPr>
          <a:xfrm>
            <a:off x="659765" y="1221105"/>
            <a:ext cx="3938905" cy="459105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dirty="0">
                <a:solidFill>
                  <a:schemeClr val="tx1"/>
                </a:solidFill>
                <a:latin typeface="HY헤드라인M" charset="0"/>
                <a:ea typeface="HY헤드라인M" charset="0"/>
              </a:rPr>
              <a:t>SRAM의 시뮬레이션 결과  </a:t>
            </a:r>
            <a:endParaRPr lang="ko-KR" altLang="en-US" sz="2400" dirty="0">
              <a:solidFill>
                <a:schemeClr val="tx1"/>
              </a:solidFill>
              <a:latin typeface="HY헤드라인M" charset="0"/>
              <a:ea typeface="HY헤드라인M" charset="0"/>
            </a:endParaRPr>
          </a:p>
        </p:txBody>
      </p:sp>
      <p:sp>
        <p:nvSpPr>
          <p:cNvPr id="13" name="TextBox 13"/>
          <p:cNvSpPr txBox="1">
            <a:spLocks noGrp="1" noChangeArrowheads="1"/>
          </p:cNvSpPr>
          <p:nvPr/>
        </p:nvSpPr>
        <p:spPr>
          <a:xfrm>
            <a:off x="911860" y="5193665"/>
            <a:ext cx="5676900" cy="306070"/>
          </a:xfrm>
          <a:prstGeom prst="rect">
            <a:avLst/>
          </a:prstGeom>
          <a:noFill/>
        </p:spPr>
        <p:txBody>
          <a:bodyPr vert="horz" wrap="square" lIns="91440" tIns="45720" rIns="91440" bIns="45720" anchor="t"/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1" dirty="0">
                <a:solidFill>
                  <a:schemeClr val="tx1"/>
                </a:solidFill>
                <a:latin typeface="나눔고딕 ExtraBold" charset="0"/>
                <a:ea typeface="나눔고딕 ExtraBold" charset="0"/>
              </a:rPr>
              <a:t>write -&gt; read 상태가 되면 output data가 1번째 주소값 데이터를 출력</a:t>
            </a:r>
            <a:endParaRPr lang="ko-KR" altLang="en-US" sz="1400" b="1" dirty="0">
              <a:solidFill>
                <a:schemeClr val="tx1"/>
              </a:solidFill>
              <a:latin typeface="나눔고딕 ExtraBold" charset="0"/>
              <a:ea typeface="나눔고딕 ExtraBold" charset="0"/>
            </a:endParaRPr>
          </a:p>
        </p:txBody>
      </p:sp>
      <p:sp>
        <p:nvSpPr>
          <p:cNvPr id="16" name="TextBox 15"/>
          <p:cNvSpPr txBox="1">
            <a:spLocks noGrp="1" noChangeArrowheads="1"/>
          </p:cNvSpPr>
          <p:nvPr/>
        </p:nvSpPr>
        <p:spPr>
          <a:xfrm>
            <a:off x="837795" y="1751647"/>
            <a:ext cx="4594225" cy="306070"/>
          </a:xfrm>
          <a:prstGeom prst="rect">
            <a:avLst/>
          </a:prstGeom>
          <a:noFill/>
        </p:spPr>
        <p:txBody>
          <a:bodyPr vert="horz" wrap="square" lIns="91440" tIns="45720" rIns="91440" bIns="45720" anchor="t"/>
          <a:lstStyle/>
          <a:p>
            <a:pPr marL="254000" indent="-25400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Wingdings"/>
              <a:buChar char=""/>
            </a:pPr>
            <a:r>
              <a:rPr lang="en-US" altLang="ko-KR" sz="1400" b="1" dirty="0">
                <a:solidFill>
                  <a:schemeClr val="tx1"/>
                </a:solidFill>
                <a:latin typeface="나눔고딕 ExtraBold" charset="0"/>
                <a:ea typeface="나눔고딕 ExtraBold" charset="0"/>
              </a:rPr>
              <a:t>RW</a:t>
            </a:r>
            <a:r>
              <a:rPr lang="ko-KR" altLang="en-US" sz="1400" b="1" dirty="0">
                <a:solidFill>
                  <a:schemeClr val="tx1"/>
                </a:solidFill>
                <a:latin typeface="나눔고딕 ExtraBold" charset="0"/>
                <a:ea typeface="나눔고딕 ExtraBold" charset="0"/>
              </a:rPr>
              <a:t>는 </a:t>
            </a:r>
            <a:r>
              <a:rPr lang="en-US" altLang="ko-KR" sz="1400" b="1" dirty="0">
                <a:solidFill>
                  <a:schemeClr val="tx1"/>
                </a:solidFill>
                <a:latin typeface="나눔고딕 ExtraBold" charset="0"/>
                <a:ea typeface="나눔고딕 ExtraBold" charset="0"/>
              </a:rPr>
              <a:t>0</a:t>
            </a:r>
            <a:r>
              <a:rPr lang="ko-KR" altLang="en-US" sz="1400" b="1" dirty="0">
                <a:solidFill>
                  <a:schemeClr val="tx1"/>
                </a:solidFill>
                <a:latin typeface="나눔고딕 ExtraBold" charset="0"/>
                <a:ea typeface="나눔고딕 ExtraBold" charset="0"/>
              </a:rPr>
              <a:t>이면 </a:t>
            </a:r>
            <a:r>
              <a:rPr lang="en-US" altLang="ko-KR" sz="1400" b="1" dirty="0">
                <a:solidFill>
                  <a:schemeClr val="tx1"/>
                </a:solidFill>
                <a:latin typeface="나눔고딕 ExtraBold" charset="0"/>
                <a:ea typeface="나눔고딕 ExtraBold" charset="0"/>
              </a:rPr>
              <a:t>Read, 1</a:t>
            </a:r>
            <a:r>
              <a:rPr lang="ko-KR" altLang="en-US" sz="1400" b="1" dirty="0">
                <a:solidFill>
                  <a:schemeClr val="tx1"/>
                </a:solidFill>
                <a:latin typeface="나눔고딕 ExtraBold" charset="0"/>
                <a:ea typeface="나눔고딕 ExtraBold" charset="0"/>
              </a:rPr>
              <a:t>이면 </a:t>
            </a:r>
            <a:r>
              <a:rPr lang="en-US" altLang="ko-KR" sz="1400" b="1" dirty="0">
                <a:solidFill>
                  <a:schemeClr val="tx1"/>
                </a:solidFill>
                <a:latin typeface="나눔고딕 ExtraBold" charset="0"/>
                <a:ea typeface="나눔고딕 ExtraBold" charset="0"/>
              </a:rPr>
              <a:t>Write</a:t>
            </a:r>
            <a:endParaRPr lang="ko-KR" altLang="en-US" sz="1400" b="1" dirty="0">
              <a:solidFill>
                <a:schemeClr val="tx1"/>
              </a:solidFill>
              <a:latin typeface="나눔고딕 ExtraBold" charset="0"/>
              <a:ea typeface="나눔고딕 ExtraBold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4DB4929-B048-F44B-8C51-7DED2A675A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842" y="2375218"/>
            <a:ext cx="7176503" cy="2425066"/>
          </a:xfrm>
          <a:prstGeom prst="rect">
            <a:avLst/>
          </a:prstGeom>
        </p:spPr>
      </p:pic>
      <p:cxnSp>
        <p:nvCxnSpPr>
          <p:cNvPr id="14" name="도형 14"/>
          <p:cNvCxnSpPr>
            <a:cxnSpLocks/>
            <a:endCxn id="27" idx="3"/>
          </p:cNvCxnSpPr>
          <p:nvPr/>
        </p:nvCxnSpPr>
        <p:spPr>
          <a:xfrm flipV="1">
            <a:off x="1711105" y="3519107"/>
            <a:ext cx="3358953" cy="1759063"/>
          </a:xfrm>
          <a:prstGeom prst="straightConnector1">
            <a:avLst/>
          </a:prstGeom>
          <a:ln w="25400" cap="flat" cmpd="sng">
            <a:solidFill>
              <a:srgbClr val="FF0000">
                <a:alpha val="100000"/>
              </a:srgbClr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ajor">
            <a:schemeClr val="tx1"/>
          </a:fontRef>
        </p:style>
      </p:cxnSp>
      <p:sp>
        <p:nvSpPr>
          <p:cNvPr id="27" name="도형 27"/>
          <p:cNvSpPr>
            <a:spLocks noGrp="1" noChangeArrowheads="1"/>
          </p:cNvSpPr>
          <p:nvPr/>
        </p:nvSpPr>
        <p:spPr>
          <a:xfrm>
            <a:off x="4809490" y="3186820"/>
            <a:ext cx="1779270" cy="389299"/>
          </a:xfrm>
          <a:prstGeom prst="ellipse">
            <a:avLst/>
          </a:prstGeom>
          <a:noFill/>
          <a:ln w="25400" cap="flat" cmpd="sng">
            <a:solidFill>
              <a:srgbClr val="FF0000">
                <a:alpha val="100000"/>
              </a:srgbClr>
            </a:solidFill>
            <a:prstDash val="solid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ajor">
            <a:schemeClr val="lt1"/>
          </a:fontRef>
        </p:style>
        <p:txBody>
          <a:bodyPr vert="horz" wrap="square" lIns="91440" tIns="45720" rIns="91440" bIns="45720" anchor="ctr"/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dirty="0">
              <a:latin typeface="맑은 고딕" charset="0"/>
              <a:ea typeface="맑은 고딕" charset="0"/>
            </a:endParaRPr>
          </a:p>
        </p:txBody>
      </p:sp>
      <p:sp>
        <p:nvSpPr>
          <p:cNvPr id="29" name="도형 29"/>
          <p:cNvSpPr>
            <a:spLocks noGrp="1" noChangeArrowheads="1"/>
          </p:cNvSpPr>
          <p:nvPr/>
        </p:nvSpPr>
        <p:spPr>
          <a:xfrm>
            <a:off x="5308512" y="4291323"/>
            <a:ext cx="349903" cy="389298"/>
          </a:xfrm>
          <a:prstGeom prst="ellipse">
            <a:avLst/>
          </a:prstGeom>
          <a:noFill/>
          <a:ln w="25400" cap="flat" cmpd="sng">
            <a:solidFill>
              <a:srgbClr val="FF0000">
                <a:alpha val="100000"/>
              </a:srgbClr>
            </a:solidFill>
            <a:prstDash val="solid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ajor">
            <a:schemeClr val="lt1"/>
          </a:fontRef>
        </p:style>
        <p:txBody>
          <a:bodyPr vert="horz" wrap="square" lIns="91440" tIns="45720" rIns="91440" bIns="45720" anchor="ctr"/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dirty="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2"/>
          <p:cNvSpPr>
            <a:spLocks noGrp="1" noChangeArrowheads="1"/>
          </p:cNvSpPr>
          <p:nvPr>
            <p:ph type="title"/>
          </p:nvPr>
        </p:nvSpPr>
        <p:spPr>
          <a:xfrm>
            <a:off x="323215" y="147320"/>
            <a:ext cx="6265545" cy="40195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 fontScale="90000"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1" dirty="0">
                <a:solidFill>
                  <a:srgbClr val="FFFFFF"/>
                </a:solidFill>
                <a:effectLst>
                  <a:outerShdw blurRad="50800" dist="38100" dir="2700000" algn="tl" rotWithShape="0">
                    <a:srgbClr val="000000">
                      <a:alpha val="40035"/>
                    </a:srgbClr>
                  </a:outerShdw>
                </a:effectLst>
                <a:latin typeface="나눔고딕 ExtraBold" charset="0"/>
                <a:ea typeface="나눔고딕 ExtraBold" charset="0"/>
              </a:rPr>
              <a:t>SRAM</a:t>
            </a:r>
            <a:endParaRPr lang="ko-KR" altLang="en-US" sz="2400" b="1" dirty="0">
              <a:solidFill>
                <a:srgbClr val="FFFFFF"/>
              </a:solidFill>
              <a:latin typeface="나눔고딕 ExtraBold" charset="0"/>
              <a:ea typeface="나눔고딕 ExtraBold" charset="0"/>
            </a:endParaRPr>
          </a:p>
        </p:txBody>
      </p:sp>
      <p:sp>
        <p:nvSpPr>
          <p:cNvPr id="3" name="슬라이드 번호 개체 틀 3"/>
          <p:cNvSpPr>
            <a:spLocks noGrp="1" noChangeArrowheads="1"/>
          </p:cNvSpPr>
          <p:nvPr>
            <p:ph type="sldNum" idx="12"/>
          </p:nvPr>
        </p:nvSpPr>
        <p:spPr>
          <a:xfrm>
            <a:off x="4283710" y="6556375"/>
            <a:ext cx="648970" cy="365760"/>
          </a:xfrm>
          <a:prstGeom prst="rect">
            <a:avLst/>
          </a:prstGeom>
        </p:spPr>
        <p:txBody>
          <a:bodyPr vert="horz" wrap="square" lIns="91440" tIns="45720" rIns="91440" bIns="45720" anchor="ctr"/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dirty="0" smtClean="0">
                <a:solidFill>
                  <a:schemeClr val="tx1"/>
                </a:solidFill>
                <a:latin typeface="나눔고딕 ExtraBold" charset="0"/>
                <a:ea typeface="나눔고딕 ExtraBold" charset="0"/>
              </a:rPr>
              <a:t>16</a:t>
            </a:fld>
            <a:endParaRPr lang="ko-KR" altLang="en-US" sz="1200" dirty="0">
              <a:solidFill>
                <a:schemeClr val="tx1"/>
              </a:solidFill>
              <a:latin typeface="나눔고딕 ExtraBold" charset="0"/>
              <a:ea typeface="나눔고딕 ExtraBold" charset="0"/>
            </a:endParaRPr>
          </a:p>
        </p:txBody>
      </p:sp>
      <p:sp>
        <p:nvSpPr>
          <p:cNvPr id="9" name="TextBox 9"/>
          <p:cNvSpPr txBox="1">
            <a:spLocks noGrp="1" noChangeArrowheads="1"/>
          </p:cNvSpPr>
          <p:nvPr/>
        </p:nvSpPr>
        <p:spPr>
          <a:xfrm>
            <a:off x="659765" y="1221105"/>
            <a:ext cx="3938905" cy="459105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dirty="0">
                <a:solidFill>
                  <a:schemeClr val="tx1"/>
                </a:solidFill>
                <a:latin typeface="HY헤드라인M" charset="0"/>
                <a:ea typeface="HY헤드라인M" charset="0"/>
              </a:rPr>
              <a:t>SRAM의 시뮬레이션 결과  </a:t>
            </a:r>
            <a:endParaRPr lang="ko-KR" altLang="en-US" sz="2400" dirty="0">
              <a:solidFill>
                <a:schemeClr val="tx1"/>
              </a:solidFill>
              <a:latin typeface="HY헤드라인M" charset="0"/>
              <a:ea typeface="HY헤드라인M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3"/>
              <p:cNvSpPr txBox="1">
                <a:spLocks noGrp="1" noChangeArrowheads="1"/>
              </p:cNvSpPr>
              <p:nvPr/>
            </p:nvSpPr>
            <p:spPr>
              <a:xfrm>
                <a:off x="1172210" y="5226050"/>
                <a:ext cx="6116955" cy="306070"/>
              </a:xfrm>
              <a:prstGeom prst="rect">
                <a:avLst/>
              </a:prstGeom>
              <a:noFill/>
            </p:spPr>
            <p:txBody>
              <a:bodyPr vert="horz" wrap="square" lIns="91440" tIns="45720" rIns="91440" bIns="45720" anchor="t"/>
              <a:lstStyle/>
              <a:p>
                <a:pPr marL="0" indent="0" algn="l" defTabSz="914400" eaLnBrk="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r>
                  <a:rPr lang="en-US" altLang="ko-KR" sz="1400" b="1" dirty="0">
                    <a:solidFill>
                      <a:schemeClr val="tx1"/>
                    </a:solidFill>
                    <a:latin typeface="나눔고딕 ExtraBold" charset="0"/>
                    <a:ea typeface="나눔고딕 ExtraBold" charset="0"/>
                  </a:rPr>
                  <a:t>read -&gt; write 상태가 되면서 클럭이 상승할 때 입력 </a:t>
                </a:r>
                <a:r>
                  <a:rPr lang="en-US" altLang="ko-KR" sz="1400" b="1" dirty="0" err="1">
                    <a:solidFill>
                      <a:schemeClr val="tx1"/>
                    </a:solidFill>
                    <a:latin typeface="나눔고딕 ExtraBold" charset="0"/>
                    <a:ea typeface="나눔고딕 ExtraBold" charset="0"/>
                  </a:rPr>
                  <a:t>값을</a:t>
                </a:r>
                <a:r>
                  <a:rPr lang="en-US" altLang="ko-KR" sz="1400" b="1" dirty="0">
                    <a:solidFill>
                      <a:schemeClr val="tx1"/>
                    </a:solidFill>
                    <a:latin typeface="나눔고딕 ExtraBold" charset="0"/>
                    <a:ea typeface="나눔고딕 ExtraBold" charset="0"/>
                  </a:rPr>
                  <a:t> </a:t>
                </a:r>
                <a:r>
                  <a:rPr lang="ko-KR" altLang="en-US" sz="1400" b="1" dirty="0">
                    <a:latin typeface="나눔고딕 ExtraBold" charset="0"/>
                    <a:ea typeface="나눔고딕 ExtraBold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b="1" i="1" smtClean="0">
                            <a:latin typeface="Cambria Math" panose="02040503050406030204" pitchFamily="18" charset="0"/>
                            <a:ea typeface="나눔고딕 ExtraBold" charset="0"/>
                          </a:rPr>
                        </m:ctrlPr>
                      </m:sSubPr>
                      <m:e>
                        <m:r>
                          <a:rPr lang="ko-KR" altLang="en-US" sz="1400" b="1" i="1" smtClean="0">
                            <a:latin typeface="Cambria Math" panose="02040503050406030204" pitchFamily="18" charset="0"/>
                            <a:ea typeface="나눔고딕 ExtraBold" charset="0"/>
                          </a:rPr>
                          <m:t> </m:t>
                        </m:r>
                        <m:r>
                          <a:rPr lang="en-US" altLang="ko-KR" sz="1400" b="1" i="1" smtClean="0">
                            <a:latin typeface="Cambria Math" panose="02040503050406030204" pitchFamily="18" charset="0"/>
                            <a:ea typeface="나눔고딕 ExtraBold" charset="0"/>
                          </a:rPr>
                          <m:t>(</m:t>
                        </m:r>
                        <m:r>
                          <a:rPr lang="en-US" altLang="ko-KR" sz="1400" b="1" i="1" smtClean="0">
                            <a:latin typeface="Cambria Math" panose="02040503050406030204" pitchFamily="18" charset="0"/>
                            <a:ea typeface="나눔고딕 ExtraBold" charset="0"/>
                          </a:rPr>
                          <m:t>𝟏𝟎</m:t>
                        </m:r>
                        <m:r>
                          <a:rPr lang="en-US" altLang="ko-KR" sz="1400" b="1" i="1" smtClean="0">
                            <a:latin typeface="Cambria Math" panose="02040503050406030204" pitchFamily="18" charset="0"/>
                            <a:ea typeface="나눔고딕 ExtraBold" charset="0"/>
                          </a:rPr>
                          <m:t>)</m:t>
                        </m:r>
                      </m:e>
                      <m:sub>
                        <m:r>
                          <a:rPr lang="en-US" altLang="ko-KR" sz="1400" b="1" i="1" smtClean="0">
                            <a:latin typeface="Cambria Math" panose="02040503050406030204" pitchFamily="18" charset="0"/>
                            <a:ea typeface="나눔고딕 ExtraBold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ko-KR" altLang="en-US" sz="1400" b="1" dirty="0">
                    <a:latin typeface="나눔고딕 ExtraBold" charset="0"/>
                    <a:ea typeface="나눔고딕 ExtraBold" charset="0"/>
                  </a:rPr>
                  <a:t> </a:t>
                </a:r>
                <a:r>
                  <a:rPr lang="en-US" altLang="ko-KR" sz="1400" b="1" dirty="0" err="1">
                    <a:solidFill>
                      <a:schemeClr val="tx1"/>
                    </a:solidFill>
                    <a:latin typeface="나눔고딕 ExtraBold" charset="0"/>
                    <a:ea typeface="나눔고딕 ExtraBold" charset="0"/>
                  </a:rPr>
                  <a:t>주소에</a:t>
                </a:r>
                <a:r>
                  <a:rPr lang="en-US" altLang="ko-KR" sz="1400" b="1" dirty="0">
                    <a:solidFill>
                      <a:schemeClr val="tx1"/>
                    </a:solidFill>
                    <a:latin typeface="나눔고딕 ExtraBold" charset="0"/>
                    <a:ea typeface="나눔고딕 ExtraBold" charset="0"/>
                  </a:rPr>
                  <a:t> </a:t>
                </a:r>
                <a:r>
                  <a:rPr lang="en-US" altLang="ko-KR" sz="1400" b="1" dirty="0" err="1">
                    <a:solidFill>
                      <a:schemeClr val="tx1"/>
                    </a:solidFill>
                    <a:latin typeface="나눔고딕 ExtraBold" charset="0"/>
                    <a:ea typeface="나눔고딕 ExtraBold" charset="0"/>
                  </a:rPr>
                  <a:t>저장</a:t>
                </a:r>
                <a:endParaRPr lang="ko-KR" altLang="en-US" sz="1400" b="1" dirty="0">
                  <a:solidFill>
                    <a:schemeClr val="tx1"/>
                  </a:solidFill>
                  <a:latin typeface="나눔고딕 ExtraBold" charset="0"/>
                  <a:ea typeface="나눔고딕 ExtraBold" charset="0"/>
                </a:endParaRPr>
              </a:p>
            </p:txBody>
          </p:sp>
        </mc:Choice>
        <mc:Fallback xmlns="">
          <p:sp>
            <p:nvSpPr>
              <p:cNvPr id="13" name="TextBox 13"/>
              <p:cNvSpPr txBox="1">
                <a:spLocks noGrp="1"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2210" y="5226050"/>
                <a:ext cx="6116955" cy="306070"/>
              </a:xfrm>
              <a:prstGeom prst="rect">
                <a:avLst/>
              </a:prstGeom>
              <a:blipFill>
                <a:blip r:embed="rId2"/>
                <a:stretch>
                  <a:fillRect l="-414" t="-4000" b="-1600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5"/>
          <p:cNvSpPr txBox="1">
            <a:spLocks noGrp="1" noChangeArrowheads="1"/>
          </p:cNvSpPr>
          <p:nvPr/>
        </p:nvSpPr>
        <p:spPr>
          <a:xfrm>
            <a:off x="837795" y="1751647"/>
            <a:ext cx="4594225" cy="306070"/>
          </a:xfrm>
          <a:prstGeom prst="rect">
            <a:avLst/>
          </a:prstGeom>
          <a:noFill/>
        </p:spPr>
        <p:txBody>
          <a:bodyPr vert="horz" wrap="square" lIns="91440" tIns="45720" rIns="91440" bIns="45720" anchor="t"/>
          <a:lstStyle/>
          <a:p>
            <a:pPr marL="254000" indent="-25400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Wingdings"/>
              <a:buChar char=""/>
            </a:pPr>
            <a:r>
              <a:rPr lang="en-US" altLang="ko-KR" sz="1400" b="1" dirty="0">
                <a:solidFill>
                  <a:schemeClr val="tx1"/>
                </a:solidFill>
                <a:latin typeface="나눔고딕 ExtraBold" charset="0"/>
                <a:ea typeface="나눔고딕 ExtraBold" charset="0"/>
              </a:rPr>
              <a:t>RW</a:t>
            </a:r>
            <a:r>
              <a:rPr lang="ko-KR" altLang="en-US" sz="1400" b="1" dirty="0">
                <a:solidFill>
                  <a:schemeClr val="tx1"/>
                </a:solidFill>
                <a:latin typeface="나눔고딕 ExtraBold" charset="0"/>
                <a:ea typeface="나눔고딕 ExtraBold" charset="0"/>
              </a:rPr>
              <a:t>는 </a:t>
            </a:r>
            <a:r>
              <a:rPr lang="en-US" altLang="ko-KR" sz="1400" b="1" dirty="0">
                <a:solidFill>
                  <a:schemeClr val="tx1"/>
                </a:solidFill>
                <a:latin typeface="나눔고딕 ExtraBold" charset="0"/>
                <a:ea typeface="나눔고딕 ExtraBold" charset="0"/>
              </a:rPr>
              <a:t>0</a:t>
            </a:r>
            <a:r>
              <a:rPr lang="ko-KR" altLang="en-US" sz="1400" b="1" dirty="0">
                <a:solidFill>
                  <a:schemeClr val="tx1"/>
                </a:solidFill>
                <a:latin typeface="나눔고딕 ExtraBold" charset="0"/>
                <a:ea typeface="나눔고딕 ExtraBold" charset="0"/>
              </a:rPr>
              <a:t>이면 </a:t>
            </a:r>
            <a:r>
              <a:rPr lang="en-US" altLang="ko-KR" sz="1400" b="1" dirty="0">
                <a:solidFill>
                  <a:schemeClr val="tx1"/>
                </a:solidFill>
                <a:latin typeface="나눔고딕 ExtraBold" charset="0"/>
                <a:ea typeface="나눔고딕 ExtraBold" charset="0"/>
              </a:rPr>
              <a:t>Read, 1</a:t>
            </a:r>
            <a:r>
              <a:rPr lang="ko-KR" altLang="en-US" sz="1400" b="1" dirty="0">
                <a:solidFill>
                  <a:schemeClr val="tx1"/>
                </a:solidFill>
                <a:latin typeface="나눔고딕 ExtraBold" charset="0"/>
                <a:ea typeface="나눔고딕 ExtraBold" charset="0"/>
              </a:rPr>
              <a:t>이면 </a:t>
            </a:r>
            <a:r>
              <a:rPr lang="en-US" altLang="ko-KR" sz="1400" b="1" dirty="0">
                <a:solidFill>
                  <a:schemeClr val="tx1"/>
                </a:solidFill>
                <a:latin typeface="나눔고딕 ExtraBold" charset="0"/>
                <a:ea typeface="나눔고딕 ExtraBold" charset="0"/>
              </a:rPr>
              <a:t>Write</a:t>
            </a:r>
            <a:endParaRPr lang="ko-KR" altLang="en-US" sz="1400" b="1" dirty="0">
              <a:solidFill>
                <a:schemeClr val="tx1"/>
              </a:solidFill>
              <a:latin typeface="나눔고딕 ExtraBold" charset="0"/>
              <a:ea typeface="나눔고딕 ExtraBold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29065E0-C78C-1E46-BA68-A2B920AA38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280" y="2704465"/>
            <a:ext cx="6698859" cy="2282029"/>
          </a:xfrm>
          <a:prstGeom prst="rect">
            <a:avLst/>
          </a:prstGeom>
        </p:spPr>
      </p:pic>
      <p:sp>
        <p:nvSpPr>
          <p:cNvPr id="12" name="도형 12"/>
          <p:cNvSpPr>
            <a:spLocks noGrp="1" noChangeArrowheads="1"/>
          </p:cNvSpPr>
          <p:nvPr/>
        </p:nvSpPr>
        <p:spPr>
          <a:xfrm>
            <a:off x="6649028" y="3373708"/>
            <a:ext cx="246380" cy="246380"/>
          </a:xfrm>
          <a:prstGeom prst="ellipse">
            <a:avLst/>
          </a:prstGeom>
          <a:noFill/>
          <a:ln w="25400" cap="flat" cmpd="sng">
            <a:solidFill>
              <a:srgbClr val="FF0000">
                <a:alpha val="100000"/>
              </a:srgbClr>
            </a:solidFill>
            <a:prstDash val="solid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ajor">
            <a:schemeClr val="lt1"/>
          </a:fontRef>
        </p:style>
        <p:txBody>
          <a:bodyPr vert="horz" wrap="square" lIns="91440" tIns="45720" rIns="91440" bIns="45720" anchor="ctr"/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dirty="0">
              <a:latin typeface="맑은 고딕" charset="0"/>
              <a:ea typeface="맑은 고딕" charset="0"/>
            </a:endParaRPr>
          </a:p>
        </p:txBody>
      </p:sp>
      <p:sp>
        <p:nvSpPr>
          <p:cNvPr id="27" name="도형 27"/>
          <p:cNvSpPr>
            <a:spLocks noGrp="1" noChangeArrowheads="1"/>
          </p:cNvSpPr>
          <p:nvPr/>
        </p:nvSpPr>
        <p:spPr>
          <a:xfrm>
            <a:off x="6890512" y="4733764"/>
            <a:ext cx="246380" cy="246380"/>
          </a:xfrm>
          <a:prstGeom prst="ellipse">
            <a:avLst/>
          </a:prstGeom>
          <a:noFill/>
          <a:ln w="25400" cap="flat" cmpd="sng">
            <a:solidFill>
              <a:srgbClr val="FF0000">
                <a:alpha val="100000"/>
              </a:srgbClr>
            </a:solidFill>
            <a:prstDash val="solid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ajor">
            <a:schemeClr val="lt1"/>
          </a:fontRef>
        </p:style>
        <p:txBody>
          <a:bodyPr vert="horz" wrap="square" lIns="91440" tIns="45720" rIns="91440" bIns="45720" anchor="ctr"/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dirty="0">
              <a:latin typeface="맑은 고딕" charset="0"/>
              <a:ea typeface="맑은 고딕" charset="0"/>
            </a:endParaRPr>
          </a:p>
        </p:txBody>
      </p:sp>
      <p:sp>
        <p:nvSpPr>
          <p:cNvPr id="29" name="도형 29"/>
          <p:cNvSpPr>
            <a:spLocks noGrp="1" noChangeArrowheads="1"/>
          </p:cNvSpPr>
          <p:nvPr/>
        </p:nvSpPr>
        <p:spPr>
          <a:xfrm>
            <a:off x="6107430" y="3139440"/>
            <a:ext cx="247014" cy="214630"/>
          </a:xfrm>
          <a:prstGeom prst="ellipse">
            <a:avLst/>
          </a:prstGeom>
          <a:noFill/>
          <a:ln w="25400" cap="flat" cmpd="sng">
            <a:solidFill>
              <a:srgbClr val="FF0000">
                <a:alpha val="100000"/>
              </a:srgbClr>
            </a:solidFill>
            <a:prstDash val="solid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ajor">
            <a:schemeClr val="lt1"/>
          </a:fontRef>
        </p:style>
        <p:txBody>
          <a:bodyPr vert="horz" wrap="square" lIns="91440" tIns="45720" rIns="91440" bIns="45720" anchor="ctr"/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dirty="0">
              <a:latin typeface="맑은 고딕" charset="0"/>
              <a:ea typeface="맑은 고딕" charset="0"/>
            </a:endParaRPr>
          </a:p>
        </p:txBody>
      </p:sp>
      <p:cxnSp>
        <p:nvCxnSpPr>
          <p:cNvPr id="31" name="도형 31"/>
          <p:cNvCxnSpPr>
            <a:cxnSpLocks/>
            <a:endCxn id="32" idx="3"/>
          </p:cNvCxnSpPr>
          <p:nvPr/>
        </p:nvCxnSpPr>
        <p:spPr>
          <a:xfrm flipV="1">
            <a:off x="4598670" y="3148443"/>
            <a:ext cx="1902982" cy="2071731"/>
          </a:xfrm>
          <a:prstGeom prst="straightConnector1">
            <a:avLst/>
          </a:prstGeom>
          <a:ln w="25400" cap="flat" cmpd="sng">
            <a:solidFill>
              <a:srgbClr val="FF0000">
                <a:alpha val="100000"/>
              </a:srgbClr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ajor">
            <a:schemeClr val="tx1"/>
          </a:fontRef>
        </p:style>
      </p:cxnSp>
      <p:sp>
        <p:nvSpPr>
          <p:cNvPr id="32" name="도형 32"/>
          <p:cNvSpPr>
            <a:spLocks noGrp="1" noChangeArrowheads="1"/>
          </p:cNvSpPr>
          <p:nvPr/>
        </p:nvSpPr>
        <p:spPr>
          <a:xfrm>
            <a:off x="6465570" y="2938145"/>
            <a:ext cx="246380" cy="246380"/>
          </a:xfrm>
          <a:prstGeom prst="ellipse">
            <a:avLst/>
          </a:prstGeom>
          <a:noFill/>
          <a:ln w="25400" cap="flat" cmpd="sng">
            <a:solidFill>
              <a:srgbClr val="FF0000">
                <a:alpha val="100000"/>
              </a:srgbClr>
            </a:solidFill>
            <a:prstDash val="solid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ajor">
            <a:schemeClr val="lt1"/>
          </a:fontRef>
        </p:style>
        <p:txBody>
          <a:bodyPr vert="horz" wrap="square" lIns="91440" tIns="45720" rIns="91440" bIns="45720" anchor="ctr"/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dirty="0">
              <a:latin typeface="맑은 고딕" charset="0"/>
              <a:ea typeface="맑은 고딕" charset="0"/>
            </a:endParaRPr>
          </a:p>
        </p:txBody>
      </p:sp>
      <p:sp>
        <p:nvSpPr>
          <p:cNvPr id="33" name="도형 33"/>
          <p:cNvSpPr>
            <a:spLocks noGrp="1" noChangeArrowheads="1"/>
          </p:cNvSpPr>
          <p:nvPr/>
        </p:nvSpPr>
        <p:spPr>
          <a:xfrm>
            <a:off x="6525838" y="3613264"/>
            <a:ext cx="246380" cy="246380"/>
          </a:xfrm>
          <a:prstGeom prst="ellipse">
            <a:avLst/>
          </a:prstGeom>
          <a:noFill/>
          <a:ln w="25400" cap="flat" cmpd="sng">
            <a:solidFill>
              <a:srgbClr val="FF0000">
                <a:alpha val="100000"/>
              </a:srgbClr>
            </a:solidFill>
            <a:prstDash val="solid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ajor">
            <a:schemeClr val="lt1"/>
          </a:fontRef>
        </p:style>
        <p:txBody>
          <a:bodyPr vert="horz" wrap="square" lIns="91440" tIns="45720" rIns="91440" bIns="45720" anchor="ctr"/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dirty="0">
              <a:latin typeface="맑은 고딕" charset="0"/>
              <a:ea typeface="맑은 고딕" charset="0"/>
            </a:endParaRPr>
          </a:p>
        </p:txBody>
      </p:sp>
      <p:cxnSp>
        <p:nvCxnSpPr>
          <p:cNvPr id="15" name="도형 31">
            <a:extLst>
              <a:ext uri="{FF2B5EF4-FFF2-40B4-BE49-F238E27FC236}">
                <a16:creationId xmlns:a16="http://schemas.microsoft.com/office/drawing/2014/main" id="{96F0C7AC-D6BA-2A43-A368-75AB62C07B2F}"/>
              </a:ext>
            </a:extLst>
          </p:cNvPr>
          <p:cNvCxnSpPr>
            <a:cxnSpLocks/>
          </p:cNvCxnSpPr>
          <p:nvPr/>
        </p:nvCxnSpPr>
        <p:spPr>
          <a:xfrm flipV="1">
            <a:off x="2407282" y="3246756"/>
            <a:ext cx="3662419" cy="2063112"/>
          </a:xfrm>
          <a:prstGeom prst="straightConnector1">
            <a:avLst/>
          </a:prstGeom>
          <a:ln w="25400" cap="flat" cmpd="sng">
            <a:solidFill>
              <a:srgbClr val="FF0000">
                <a:alpha val="100000"/>
              </a:srgbClr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ajor">
            <a:schemeClr val="tx1"/>
          </a:fontRef>
        </p:style>
      </p:cxnSp>
      <p:cxnSp>
        <p:nvCxnSpPr>
          <p:cNvPr id="19" name="도형 31">
            <a:extLst>
              <a:ext uri="{FF2B5EF4-FFF2-40B4-BE49-F238E27FC236}">
                <a16:creationId xmlns:a16="http://schemas.microsoft.com/office/drawing/2014/main" id="{7E29E7A3-88E3-064A-ADF6-963AE0F0EA77}"/>
              </a:ext>
            </a:extLst>
          </p:cNvPr>
          <p:cNvCxnSpPr>
            <a:cxnSpLocks/>
            <a:endCxn id="33" idx="4"/>
          </p:cNvCxnSpPr>
          <p:nvPr/>
        </p:nvCxnSpPr>
        <p:spPr>
          <a:xfrm flipV="1">
            <a:off x="5139587" y="3859644"/>
            <a:ext cx="1509441" cy="1428138"/>
          </a:xfrm>
          <a:prstGeom prst="straightConnector1">
            <a:avLst/>
          </a:prstGeom>
          <a:ln w="25400" cap="flat" cmpd="sng">
            <a:solidFill>
              <a:srgbClr val="FF0000">
                <a:alpha val="100000"/>
              </a:srgbClr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ajor">
            <a:schemeClr val="tx1"/>
          </a:fontRef>
        </p:style>
      </p:cxnSp>
      <p:cxnSp>
        <p:nvCxnSpPr>
          <p:cNvPr id="22" name="도형 31">
            <a:extLst>
              <a:ext uri="{FF2B5EF4-FFF2-40B4-BE49-F238E27FC236}">
                <a16:creationId xmlns:a16="http://schemas.microsoft.com/office/drawing/2014/main" id="{317B8A82-BCC8-3047-8655-7C2513AF8017}"/>
              </a:ext>
            </a:extLst>
          </p:cNvPr>
          <p:cNvCxnSpPr>
            <a:cxnSpLocks/>
          </p:cNvCxnSpPr>
          <p:nvPr/>
        </p:nvCxnSpPr>
        <p:spPr>
          <a:xfrm flipV="1">
            <a:off x="6107430" y="3564368"/>
            <a:ext cx="783082" cy="1723414"/>
          </a:xfrm>
          <a:prstGeom prst="straightConnector1">
            <a:avLst/>
          </a:prstGeom>
          <a:ln w="25400" cap="flat" cmpd="sng">
            <a:solidFill>
              <a:srgbClr val="FF0000">
                <a:alpha val="100000"/>
              </a:srgbClr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aj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2"/>
          <p:cNvSpPr>
            <a:spLocks noGrp="1" noChangeArrowheads="1"/>
          </p:cNvSpPr>
          <p:nvPr>
            <p:ph type="ctrTitle"/>
          </p:nvPr>
        </p:nvSpPr>
        <p:spPr>
          <a:xfrm>
            <a:off x="685800" y="2130425"/>
            <a:ext cx="7773035" cy="147066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1" dirty="0">
                <a:solidFill>
                  <a:srgbClr val="000000"/>
                </a:solidFill>
                <a:latin typeface="나눔고딕 ExtraBold" charset="0"/>
                <a:ea typeface="나눔고딕 ExtraBold" charset="0"/>
              </a:rPr>
              <a:t>실습</a:t>
            </a:r>
            <a:endParaRPr lang="ko-KR" altLang="en-US" sz="4400" b="1" dirty="0">
              <a:solidFill>
                <a:srgbClr val="000000"/>
              </a:solidFill>
              <a:latin typeface="나눔고딕 ExtraBold" charset="0"/>
              <a:ea typeface="나눔고딕 ExtraBold" charset="0"/>
            </a:endParaRPr>
          </a:p>
        </p:txBody>
      </p:sp>
      <p:sp>
        <p:nvSpPr>
          <p:cNvPr id="5" name="부제목 5"/>
          <p:cNvSpPr>
            <a:spLocks noGrp="1" noChangeArrowheads="1"/>
          </p:cNvSpPr>
          <p:nvPr>
            <p:ph type="subTitle"/>
          </p:nvPr>
        </p:nvSpPr>
        <p:spPr>
          <a:xfrm>
            <a:off x="1371600" y="3886200"/>
            <a:ext cx="6401435" cy="175323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FontTx/>
              <a:buNone/>
            </a:pPr>
            <a:r>
              <a:rPr lang="en-US" altLang="ko-KR" sz="3200" b="1">
                <a:solidFill>
                  <a:srgbClr val="000000">
                    <a:tint val="75000"/>
                  </a:srgbClr>
                </a:solidFill>
                <a:latin typeface="나눔고딕 ExtraBold" charset="0"/>
                <a:ea typeface="나눔고딕 ExtraBold" charset="0"/>
              </a:rPr>
              <a:t>10진 카운터 동작 확인</a:t>
            </a:r>
          </a:p>
          <a:p>
            <a:pPr marL="0" indent="0" algn="ctr" defTabSz="914400" eaLnBrk="0" fontAlgn="auto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FontTx/>
              <a:buNone/>
            </a:pPr>
            <a:r>
              <a:rPr lang="en-US" altLang="ko-KR" sz="3200" b="1">
                <a:solidFill>
                  <a:srgbClr val="000000">
                    <a:tint val="75000"/>
                  </a:srgbClr>
                </a:solidFill>
                <a:latin typeface="나눔고딕 ExtraBold" charset="0"/>
                <a:ea typeface="나눔고딕 ExtraBold" charset="0"/>
              </a:rPr>
              <a:t>4x4 SRAM 을 설계하고 동작 확인 </a:t>
            </a:r>
            <a:endParaRPr lang="ko-KR" altLang="en-US" sz="3200" b="1" dirty="0">
              <a:solidFill>
                <a:srgbClr val="000000">
                  <a:tint val="75000"/>
                </a:srgbClr>
              </a:solidFill>
              <a:latin typeface="나눔고딕 ExtraBold" charset="0"/>
              <a:ea typeface="나눔고딕 ExtraBold" charset="0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실습 </a:t>
            </a:r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5" name="TextBox 4"/>
          <p:cNvSpPr txBox="1"/>
          <p:nvPr/>
        </p:nvSpPr>
        <p:spPr>
          <a:xfrm>
            <a:off x="619125" y="971550"/>
            <a:ext cx="6070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10</a:t>
            </a:r>
            <a:r>
              <a:rPr lang="ko-KR" altLang="en-US" b="1" dirty="0"/>
              <a:t>진 카운터 </a:t>
            </a:r>
            <a:r>
              <a:rPr lang="en-US" altLang="ko-KR" b="1" dirty="0"/>
              <a:t>2</a:t>
            </a:r>
            <a:r>
              <a:rPr lang="ko-KR" altLang="en-US" b="1" dirty="0"/>
              <a:t>개를 사용하여 </a:t>
            </a:r>
            <a:r>
              <a:rPr lang="en-US" altLang="ko-KR" b="1" dirty="0"/>
              <a:t>100</a:t>
            </a:r>
            <a:r>
              <a:rPr lang="ko-KR" altLang="en-US" b="1" dirty="0"/>
              <a:t>진 카운터를 설계하시오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CE730-840F-46C5-B375-B608F83D27B0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3751242" y="6161069"/>
            <a:ext cx="16113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10</a:t>
            </a: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진 카운터의 회로도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7497ECE-DA0C-42B3-AF49-C65841662527}"/>
              </a:ext>
            </a:extLst>
          </p:cNvPr>
          <p:cNvSpPr/>
          <p:nvPr/>
        </p:nvSpPr>
        <p:spPr>
          <a:xfrm>
            <a:off x="619125" y="1340882"/>
            <a:ext cx="743401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입력 </a:t>
            </a:r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</a:t>
            </a:r>
            <a:r>
              <a:rPr lang="en-US" altLang="ko-KR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clk</a:t>
            </a:r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rst</a:t>
            </a:r>
            <a:endParaRPr lang="en-US" altLang="ko-KR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출력 </a:t>
            </a:r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[3:0] CNT100, [3:0] CNT10</a:t>
            </a:r>
          </a:p>
          <a:p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CNT10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은 </a:t>
            </a:r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0~9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까지 값을 의미하도록 출력</a:t>
            </a:r>
            <a:endParaRPr lang="en-US" altLang="ko-KR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CNT100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은 </a:t>
            </a:r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10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의 배수 값을 의미하도록 출력</a:t>
            </a:r>
            <a:endParaRPr lang="en-US" altLang="ko-KR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E0747B0-76A5-1744-AD51-AAE9A37536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7324" y="2541212"/>
            <a:ext cx="5656752" cy="3636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5586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실습 </a:t>
            </a:r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CE730-840F-46C5-B375-B608F83D27B0}" type="slidenum">
              <a:rPr lang="ko-KR" altLang="en-US" smtClean="0"/>
              <a:t>19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F4A3FB3-38A3-814F-898D-0F60DF2FAA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1863" y="1274552"/>
            <a:ext cx="3592282" cy="222038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905303D-A18F-7C4E-808D-CC9245D7E1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0" y="4559830"/>
            <a:ext cx="7984067" cy="93133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F3217D2-BFCF-564A-BC7E-83A7001CA686}"/>
              </a:ext>
            </a:extLst>
          </p:cNvPr>
          <p:cNvSpPr txBox="1"/>
          <p:nvPr/>
        </p:nvSpPr>
        <p:spPr>
          <a:xfrm>
            <a:off x="3051935" y="3587226"/>
            <a:ext cx="35362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Hexadecimal</a:t>
            </a:r>
            <a:r>
              <a:rPr kumimoji="1" lang="ko-KR" altLang="en-US" dirty="0"/>
              <a:t>로 값을 봐야함 </a:t>
            </a:r>
            <a:br>
              <a:rPr kumimoji="1" lang="en-US" altLang="ko-KR" dirty="0"/>
            </a:br>
            <a:r>
              <a:rPr kumimoji="1" lang="en-US" altLang="ko-KR" dirty="0"/>
              <a:t>99</a:t>
            </a:r>
            <a:r>
              <a:rPr kumimoji="1" lang="ko-KR" altLang="en-US" dirty="0"/>
              <a:t> 까지 </a:t>
            </a:r>
            <a:r>
              <a:rPr kumimoji="1" lang="en-US" altLang="ko-KR" dirty="0"/>
              <a:t>counter</a:t>
            </a:r>
            <a:r>
              <a:rPr kumimoji="1" lang="ko-KR" altLang="en-US" dirty="0"/>
              <a:t> 하는 개념이 아님 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8157269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23215" y="147320"/>
            <a:ext cx="6265545" cy="401955"/>
          </a:xfrm>
        </p:spPr>
        <p:txBody>
          <a:bodyPr/>
          <a:lstStyle/>
          <a:p>
            <a:r>
              <a:rPr lang="en-US" altLang="ko-KR" b="1" dirty="0"/>
              <a:t>5</a:t>
            </a:r>
            <a:r>
              <a:rPr lang="ko-KR" altLang="en-US" b="1" dirty="0"/>
              <a:t>주차 목표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19125" y="971550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목표</a:t>
            </a:r>
          </a:p>
        </p:txBody>
      </p:sp>
      <p:sp>
        <p:nvSpPr>
          <p:cNvPr id="22" name="TextBox 21"/>
          <p:cNvSpPr txBox="1">
            <a:spLocks noGrp="1" noChangeArrowheads="1"/>
          </p:cNvSpPr>
          <p:nvPr/>
        </p:nvSpPr>
        <p:spPr>
          <a:xfrm>
            <a:off x="866775" y="1660525"/>
            <a:ext cx="5590172" cy="646331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342900" indent="-34290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+mj-lt"/>
              <a:buAutoNum type="arabicPeriod"/>
            </a:pPr>
            <a:r>
              <a:rPr lang="en-US" altLang="ko-KR" sz="1800" b="1" dirty="0" err="1">
                <a:solidFill>
                  <a:srgbClr val="FF0000"/>
                </a:solidFill>
                <a:latin typeface="나눔고딕 ExtraBold" charset="0"/>
                <a:ea typeface="나눔고딕 ExtraBold" charset="0"/>
              </a:rPr>
              <a:t>카운터</a:t>
            </a:r>
            <a:r>
              <a:rPr lang="en-US" altLang="ko-KR" sz="1800" b="1" dirty="0" err="1">
                <a:solidFill>
                  <a:schemeClr val="tx1"/>
                </a:solidFill>
                <a:latin typeface="나눔고딕 ExtraBold" charset="0"/>
                <a:ea typeface="나눔고딕 ExtraBold" charset="0"/>
              </a:rPr>
              <a:t>에</a:t>
            </a:r>
            <a:r>
              <a:rPr lang="en-US" altLang="ko-KR" sz="1800" b="1" dirty="0">
                <a:solidFill>
                  <a:schemeClr val="tx1"/>
                </a:solidFill>
                <a:latin typeface="나눔고딕 ExtraBold" charset="0"/>
                <a:ea typeface="나눔고딕 ExtraBold" charset="0"/>
              </a:rPr>
              <a:t> </a:t>
            </a:r>
            <a:r>
              <a:rPr lang="en-US" altLang="ko-KR" sz="1800" b="1" dirty="0" err="1">
                <a:solidFill>
                  <a:schemeClr val="tx1"/>
                </a:solidFill>
                <a:latin typeface="나눔고딕 ExtraBold" charset="0"/>
                <a:ea typeface="나눔고딕 ExtraBold" charset="0"/>
              </a:rPr>
              <a:t>대한</a:t>
            </a:r>
            <a:r>
              <a:rPr lang="en-US" altLang="ko-KR" sz="1800" b="1" dirty="0">
                <a:solidFill>
                  <a:schemeClr val="tx1"/>
                </a:solidFill>
                <a:latin typeface="나눔고딕 ExtraBold" charset="0"/>
                <a:ea typeface="나눔고딕 ExtraBold" charset="0"/>
              </a:rPr>
              <a:t> </a:t>
            </a:r>
            <a:r>
              <a:rPr lang="en-US" altLang="ko-KR" sz="1800" b="1" dirty="0" err="1">
                <a:solidFill>
                  <a:schemeClr val="tx1"/>
                </a:solidFill>
                <a:latin typeface="나눔고딕 ExtraBold" charset="0"/>
                <a:ea typeface="나눔고딕 ExtraBold" charset="0"/>
              </a:rPr>
              <a:t>이해</a:t>
            </a:r>
            <a:endParaRPr lang="ko-KR" altLang="en-US" sz="1800" b="1" dirty="0">
              <a:solidFill>
                <a:schemeClr val="tx1"/>
              </a:solidFill>
              <a:latin typeface="나눔고딕 ExtraBold" charset="0"/>
              <a:ea typeface="나눔고딕 ExtraBold" charset="0"/>
            </a:endParaRPr>
          </a:p>
          <a:p>
            <a:pPr marL="342900" indent="-34290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+mj-lt"/>
              <a:buAutoNum type="arabicPeriod"/>
            </a:pPr>
            <a:r>
              <a:rPr lang="en-US" altLang="ko-KR" sz="1800" b="1" dirty="0" err="1">
                <a:solidFill>
                  <a:srgbClr val="FF0000"/>
                </a:solidFill>
                <a:latin typeface="나눔고딕 ExtraBold" charset="0"/>
                <a:ea typeface="나눔고딕 ExtraBold" charset="0"/>
              </a:rPr>
              <a:t>메모리</a:t>
            </a:r>
            <a:r>
              <a:rPr lang="en-US" altLang="ko-KR" sz="1800" b="1" dirty="0" err="1">
                <a:solidFill>
                  <a:schemeClr val="tx1"/>
                </a:solidFill>
                <a:latin typeface="나눔고딕 ExtraBold" charset="0"/>
                <a:ea typeface="나눔고딕 ExtraBold" charset="0"/>
              </a:rPr>
              <a:t>에</a:t>
            </a:r>
            <a:r>
              <a:rPr lang="en-US" altLang="ko-KR" sz="1800" b="1" dirty="0">
                <a:solidFill>
                  <a:schemeClr val="tx1"/>
                </a:solidFill>
                <a:latin typeface="나눔고딕 ExtraBold" charset="0"/>
                <a:ea typeface="나눔고딕 ExtraBold" charset="0"/>
              </a:rPr>
              <a:t> </a:t>
            </a:r>
            <a:r>
              <a:rPr lang="en-US" altLang="ko-KR" sz="1800" b="1" dirty="0" err="1">
                <a:solidFill>
                  <a:schemeClr val="tx1"/>
                </a:solidFill>
                <a:latin typeface="나눔고딕 ExtraBold" charset="0"/>
                <a:ea typeface="나눔고딕 ExtraBold" charset="0"/>
              </a:rPr>
              <a:t>대한</a:t>
            </a:r>
            <a:r>
              <a:rPr lang="en-US" altLang="ko-KR" sz="1800" b="1" dirty="0">
                <a:solidFill>
                  <a:schemeClr val="tx1"/>
                </a:solidFill>
                <a:latin typeface="나눔고딕 ExtraBold" charset="0"/>
                <a:ea typeface="나눔고딕 ExtraBold" charset="0"/>
              </a:rPr>
              <a:t> </a:t>
            </a:r>
            <a:r>
              <a:rPr lang="en-US" altLang="ko-KR" sz="1800" b="1" dirty="0" err="1">
                <a:solidFill>
                  <a:schemeClr val="tx1"/>
                </a:solidFill>
                <a:latin typeface="나눔고딕 ExtraBold" charset="0"/>
                <a:ea typeface="나눔고딕 ExtraBold" charset="0"/>
              </a:rPr>
              <a:t>이해와</a:t>
            </a:r>
            <a:r>
              <a:rPr lang="en-US" altLang="ko-KR" sz="1800" b="1" dirty="0">
                <a:solidFill>
                  <a:schemeClr val="tx1"/>
                </a:solidFill>
                <a:latin typeface="나눔고딕 ExtraBold" charset="0"/>
                <a:ea typeface="나눔고딕 ExtraBold" charset="0"/>
              </a:rPr>
              <a:t> </a:t>
            </a:r>
            <a:r>
              <a:rPr lang="en-US" altLang="ko-KR" sz="1800" b="1" dirty="0">
                <a:solidFill>
                  <a:srgbClr val="0000CC"/>
                </a:solidFill>
                <a:latin typeface="나눔고딕 ExtraBold" charset="0"/>
                <a:ea typeface="나눔고딕 ExtraBold" charset="0"/>
              </a:rPr>
              <a:t>4bit x 4 </a:t>
            </a:r>
            <a:r>
              <a:rPr lang="ko-KR" altLang="en-US" sz="1800" b="1" dirty="0">
                <a:solidFill>
                  <a:srgbClr val="0000CC"/>
                </a:solidFill>
                <a:latin typeface="나눔고딕 ExtraBold" charset="0"/>
                <a:ea typeface="나눔고딕 ExtraBold" charset="0"/>
              </a:rPr>
              <a:t>메모리 </a:t>
            </a:r>
            <a:r>
              <a:rPr lang="en-US" altLang="ko-KR" sz="1800" b="1" dirty="0" err="1">
                <a:solidFill>
                  <a:srgbClr val="0000CC"/>
                </a:solidFill>
                <a:latin typeface="나눔고딕 ExtraBold" charset="0"/>
                <a:ea typeface="나눔고딕 ExtraBold" charset="0"/>
              </a:rPr>
              <a:t>구현</a:t>
            </a:r>
            <a:endParaRPr lang="ko-KR" altLang="en-US" sz="1800" b="1" dirty="0">
              <a:solidFill>
                <a:srgbClr val="FF0000"/>
              </a:solidFill>
              <a:latin typeface="나눔고딕 ExtraBold" charset="0"/>
              <a:ea typeface="나눔고딕 ExtraBold" charset="0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4283710" y="6556375"/>
            <a:ext cx="648970" cy="365760"/>
          </a:xfrm>
        </p:spPr>
        <p:txBody>
          <a:bodyPr/>
          <a:lstStyle/>
          <a:p>
            <a:fld id="{EC7CE730-840F-46C5-B375-B608F83D27B0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21679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실습 </a:t>
            </a:r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5" name="TextBox 4"/>
          <p:cNvSpPr txBox="1"/>
          <p:nvPr/>
        </p:nvSpPr>
        <p:spPr>
          <a:xfrm>
            <a:off x="619125" y="971550"/>
            <a:ext cx="6292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4bit Register 4</a:t>
            </a:r>
            <a:r>
              <a:rPr lang="ko-KR" altLang="en-US" dirty="0"/>
              <a:t>개를 사용하여 </a:t>
            </a:r>
            <a:r>
              <a:rPr lang="en-US" altLang="ko-KR" dirty="0"/>
              <a:t>4bit x 4 SRAM</a:t>
            </a:r>
            <a:r>
              <a:rPr lang="ko-KR" altLang="en-US" dirty="0"/>
              <a:t>을 설계하시오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CE730-840F-46C5-B375-B608F83D27B0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3562323" y="5655693"/>
            <a:ext cx="18662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SRAM</a:t>
            </a: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의 블록 다이어그램</a:t>
            </a:r>
          </a:p>
        </p:txBody>
      </p:sp>
      <p:sp>
        <p:nvSpPr>
          <p:cNvPr id="16" name="도형 10"/>
          <p:cNvSpPr>
            <a:spLocks noGrp="1" noChangeArrowheads="1"/>
          </p:cNvSpPr>
          <p:nvPr/>
        </p:nvSpPr>
        <p:spPr>
          <a:xfrm>
            <a:off x="2331453" y="1523162"/>
            <a:ext cx="4828627" cy="401034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ajor">
            <a:schemeClr val="lt1"/>
          </a:fontRef>
        </p:style>
        <p:txBody>
          <a:bodyPr vert="horz" wrap="square" lIns="91440" tIns="45720" rIns="91440" bIns="45720" anchor="ctr"/>
          <a:lstStyle/>
          <a:p>
            <a:pPr marL="0" indent="0" algn="ctr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500" dirty="0">
              <a:latin typeface="맑은 고딕" charset="0"/>
              <a:ea typeface="맑은 고딕" charset="0"/>
            </a:endParaRPr>
          </a:p>
        </p:txBody>
      </p:sp>
      <p:sp>
        <p:nvSpPr>
          <p:cNvPr id="17" name="도형 22"/>
          <p:cNvSpPr>
            <a:spLocks noGrp="1" noChangeArrowheads="1"/>
          </p:cNvSpPr>
          <p:nvPr/>
        </p:nvSpPr>
        <p:spPr>
          <a:xfrm>
            <a:off x="3801349" y="1889036"/>
            <a:ext cx="1719666" cy="6435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ajor">
            <a:schemeClr val="lt1"/>
          </a:fontRef>
        </p:style>
        <p:txBody>
          <a:bodyPr vert="horz" wrap="square" lIns="91440" tIns="45720" rIns="91440" bIns="45720" anchor="ctr"/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Register</a:t>
            </a:r>
            <a:endParaRPr lang="ko-KR" altLang="en-US" sz="1400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8" name="도형 22"/>
          <p:cNvSpPr>
            <a:spLocks noGrp="1" noChangeArrowheads="1"/>
          </p:cNvSpPr>
          <p:nvPr/>
        </p:nvSpPr>
        <p:spPr>
          <a:xfrm>
            <a:off x="3801349" y="2654531"/>
            <a:ext cx="1719666" cy="6435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ajor">
            <a:schemeClr val="lt1"/>
          </a:fontRef>
        </p:style>
        <p:txBody>
          <a:bodyPr vert="horz" wrap="square" lIns="91440" tIns="45720" rIns="91440" bIns="45720" anchor="ctr"/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Register</a:t>
            </a:r>
            <a:endParaRPr lang="ko-KR" altLang="en-US" sz="1400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9" name="도형 22"/>
          <p:cNvSpPr>
            <a:spLocks noGrp="1" noChangeArrowheads="1"/>
          </p:cNvSpPr>
          <p:nvPr/>
        </p:nvSpPr>
        <p:spPr>
          <a:xfrm>
            <a:off x="2665145" y="4551492"/>
            <a:ext cx="807673" cy="6435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ajor">
            <a:schemeClr val="lt1"/>
          </a:fontRef>
        </p:style>
        <p:txBody>
          <a:bodyPr vert="horz" wrap="square" lIns="91440" tIns="45720" rIns="91440" bIns="45720" anchor="ctr"/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Selector</a:t>
            </a:r>
            <a:endParaRPr lang="ko-KR" altLang="en-US" sz="1200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0" name="TextBox 13"/>
          <p:cNvSpPr txBox="1">
            <a:spLocks noGrp="1" noChangeArrowheads="1"/>
          </p:cNvSpPr>
          <p:nvPr/>
        </p:nvSpPr>
        <p:spPr>
          <a:xfrm>
            <a:off x="764289" y="1880812"/>
            <a:ext cx="738663" cy="306070"/>
          </a:xfrm>
          <a:prstGeom prst="rect">
            <a:avLst/>
          </a:prstGeom>
          <a:noFill/>
        </p:spPr>
        <p:txBody>
          <a:bodyPr vert="horz" wrap="square" lIns="91440" tIns="45720" rIns="91440" bIns="45720" anchor="t"/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1" dirty="0" err="1">
                <a:solidFill>
                  <a:schemeClr val="tx1"/>
                </a:solidFill>
                <a:latin typeface="나눔고딕 ExtraBold" charset="0"/>
                <a:ea typeface="나눔고딕 ExtraBold" charset="0"/>
              </a:rPr>
              <a:t>DataIn</a:t>
            </a:r>
            <a:endParaRPr lang="ko-KR" altLang="en-US" sz="1400" b="1" dirty="0">
              <a:solidFill>
                <a:schemeClr val="tx1"/>
              </a:solidFill>
              <a:latin typeface="나눔고딕 ExtraBold" charset="0"/>
              <a:ea typeface="나눔고딕 ExtraBold" charset="0"/>
            </a:endParaRPr>
          </a:p>
        </p:txBody>
      </p:sp>
      <p:sp>
        <p:nvSpPr>
          <p:cNvPr id="21" name="TextBox 13"/>
          <p:cNvSpPr txBox="1">
            <a:spLocks noGrp="1" noChangeArrowheads="1"/>
          </p:cNvSpPr>
          <p:nvPr/>
        </p:nvSpPr>
        <p:spPr>
          <a:xfrm>
            <a:off x="4495432" y="3442028"/>
            <a:ext cx="475730" cy="306070"/>
          </a:xfrm>
          <a:prstGeom prst="rect">
            <a:avLst/>
          </a:prstGeom>
          <a:noFill/>
        </p:spPr>
        <p:txBody>
          <a:bodyPr vert="horz" wrap="square" lIns="91440" tIns="45720" rIns="91440" bIns="45720" anchor="t"/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1" dirty="0">
                <a:solidFill>
                  <a:schemeClr val="tx1"/>
                </a:solidFill>
                <a:latin typeface="나눔고딕 ExtraBold" charset="0"/>
                <a:ea typeface="나눔고딕 ExtraBold" charset="0"/>
              </a:rPr>
              <a:t>…</a:t>
            </a:r>
            <a:endParaRPr lang="ko-KR" altLang="en-US" sz="1400" b="1" dirty="0">
              <a:solidFill>
                <a:schemeClr val="tx1"/>
              </a:solidFill>
              <a:latin typeface="나눔고딕 ExtraBold" charset="0"/>
              <a:ea typeface="나눔고딕 ExtraBold" charset="0"/>
            </a:endParaRPr>
          </a:p>
        </p:txBody>
      </p:sp>
      <p:sp>
        <p:nvSpPr>
          <p:cNvPr id="22" name="도형 22"/>
          <p:cNvSpPr>
            <a:spLocks noGrp="1" noChangeArrowheads="1"/>
          </p:cNvSpPr>
          <p:nvPr/>
        </p:nvSpPr>
        <p:spPr>
          <a:xfrm>
            <a:off x="3801349" y="3841398"/>
            <a:ext cx="1719666" cy="6435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ajor">
            <a:schemeClr val="lt1"/>
          </a:fontRef>
        </p:style>
        <p:txBody>
          <a:bodyPr vert="horz" wrap="square" lIns="91440" tIns="45720" rIns="91440" bIns="45720" anchor="ctr"/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Register</a:t>
            </a:r>
            <a:endParaRPr lang="ko-KR" altLang="en-US" sz="1400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23" name="직선 연결선 22"/>
          <p:cNvCxnSpPr/>
          <p:nvPr/>
        </p:nvCxnSpPr>
        <p:spPr>
          <a:xfrm>
            <a:off x="1487286" y="2044930"/>
            <a:ext cx="2314063" cy="0"/>
          </a:xfrm>
          <a:prstGeom prst="line">
            <a:avLst/>
          </a:prstGeom>
          <a:ln w="50800">
            <a:solidFill>
              <a:schemeClr val="tx1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3369477" y="2770908"/>
            <a:ext cx="431872" cy="0"/>
          </a:xfrm>
          <a:prstGeom prst="line">
            <a:avLst/>
          </a:prstGeom>
          <a:ln w="50800">
            <a:solidFill>
              <a:schemeClr val="tx1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363935" y="3954086"/>
            <a:ext cx="431872" cy="0"/>
          </a:xfrm>
          <a:prstGeom prst="line">
            <a:avLst/>
          </a:prstGeom>
          <a:ln w="50800">
            <a:solidFill>
              <a:schemeClr val="tx1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3363935" y="2033847"/>
            <a:ext cx="0" cy="1920239"/>
          </a:xfrm>
          <a:prstGeom prst="line">
            <a:avLst/>
          </a:prstGeom>
          <a:ln w="508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>
            <a:off x="1663415" y="4716646"/>
            <a:ext cx="980902" cy="0"/>
          </a:xfrm>
          <a:prstGeom prst="line">
            <a:avLst/>
          </a:prstGeom>
          <a:ln w="50800">
            <a:solidFill>
              <a:schemeClr val="tx1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1684243" y="5043614"/>
            <a:ext cx="980902" cy="0"/>
          </a:xfrm>
          <a:prstGeom prst="line">
            <a:avLst/>
          </a:prstGeom>
          <a:ln w="31750">
            <a:solidFill>
              <a:schemeClr val="tx1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13"/>
          <p:cNvSpPr txBox="1">
            <a:spLocks noGrp="1" noChangeArrowheads="1"/>
          </p:cNvSpPr>
          <p:nvPr/>
        </p:nvSpPr>
        <p:spPr>
          <a:xfrm>
            <a:off x="805911" y="4515097"/>
            <a:ext cx="918352" cy="306070"/>
          </a:xfrm>
          <a:prstGeom prst="rect">
            <a:avLst/>
          </a:prstGeom>
          <a:noFill/>
        </p:spPr>
        <p:txBody>
          <a:bodyPr vert="horz" wrap="square" lIns="91440" tIns="45720" rIns="91440" bIns="45720" anchor="t"/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1" dirty="0">
                <a:solidFill>
                  <a:schemeClr val="tx1"/>
                </a:solidFill>
                <a:latin typeface="나눔고딕 ExtraBold" charset="0"/>
                <a:ea typeface="나눔고딕 ExtraBold" charset="0"/>
              </a:rPr>
              <a:t>Address</a:t>
            </a:r>
            <a:endParaRPr lang="ko-KR" altLang="en-US" sz="1400" b="1" dirty="0">
              <a:solidFill>
                <a:schemeClr val="tx1"/>
              </a:solidFill>
              <a:latin typeface="나눔고딕 ExtraBold" charset="0"/>
              <a:ea typeface="나눔고딕 ExtraBold" charset="0"/>
            </a:endParaRPr>
          </a:p>
        </p:txBody>
      </p:sp>
      <p:sp>
        <p:nvSpPr>
          <p:cNvPr id="30" name="TextBox 13"/>
          <p:cNvSpPr txBox="1">
            <a:spLocks noGrp="1" noChangeArrowheads="1"/>
          </p:cNvSpPr>
          <p:nvPr/>
        </p:nvSpPr>
        <p:spPr>
          <a:xfrm>
            <a:off x="1083845" y="4873279"/>
            <a:ext cx="544641" cy="306070"/>
          </a:xfrm>
          <a:prstGeom prst="rect">
            <a:avLst/>
          </a:prstGeom>
          <a:noFill/>
        </p:spPr>
        <p:txBody>
          <a:bodyPr vert="horz" wrap="square" lIns="91440" tIns="45720" rIns="91440" bIns="45720" anchor="t"/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1" dirty="0">
                <a:solidFill>
                  <a:schemeClr val="tx1"/>
                </a:solidFill>
                <a:latin typeface="나눔고딕 ExtraBold" charset="0"/>
                <a:ea typeface="나눔고딕 ExtraBold" charset="0"/>
              </a:rPr>
              <a:t>R/W</a:t>
            </a:r>
            <a:endParaRPr lang="ko-KR" altLang="en-US" sz="1400" b="1" dirty="0">
              <a:solidFill>
                <a:schemeClr val="tx1"/>
              </a:solidFill>
              <a:latin typeface="나눔고딕 ExtraBold" charset="0"/>
              <a:ea typeface="나눔고딕 ExtraBold" charset="0"/>
            </a:endParaRPr>
          </a:p>
        </p:txBody>
      </p:sp>
      <p:cxnSp>
        <p:nvCxnSpPr>
          <p:cNvPr id="31" name="직선 연결선 30"/>
          <p:cNvCxnSpPr/>
          <p:nvPr/>
        </p:nvCxnSpPr>
        <p:spPr>
          <a:xfrm>
            <a:off x="3579871" y="2361374"/>
            <a:ext cx="215936" cy="0"/>
          </a:xfrm>
          <a:prstGeom prst="line">
            <a:avLst/>
          </a:prstGeom>
          <a:ln w="31750">
            <a:solidFill>
              <a:schemeClr val="tx1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>
            <a:off x="3579871" y="3128916"/>
            <a:ext cx="215936" cy="0"/>
          </a:xfrm>
          <a:prstGeom prst="line">
            <a:avLst/>
          </a:prstGeom>
          <a:ln w="31750">
            <a:solidFill>
              <a:schemeClr val="tx1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>
            <a:off x="3579871" y="4334261"/>
            <a:ext cx="215936" cy="0"/>
          </a:xfrm>
          <a:prstGeom prst="line">
            <a:avLst/>
          </a:prstGeom>
          <a:ln w="31750">
            <a:solidFill>
              <a:schemeClr val="tx1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3593726" y="2361374"/>
            <a:ext cx="0" cy="2501939"/>
          </a:xfrm>
          <a:prstGeom prst="line">
            <a:avLst/>
          </a:prstGeom>
          <a:ln w="3175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3485758" y="4863313"/>
            <a:ext cx="2831504" cy="0"/>
          </a:xfrm>
          <a:prstGeom prst="line">
            <a:avLst/>
          </a:prstGeom>
          <a:ln w="3175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순서도: 수동 연산 35"/>
          <p:cNvSpPr/>
          <p:nvPr/>
        </p:nvSpPr>
        <p:spPr bwMode="auto">
          <a:xfrm rot="16200000">
            <a:off x="4943704" y="2991594"/>
            <a:ext cx="2604161" cy="382596"/>
          </a:xfrm>
          <a:prstGeom prst="flowChartManualOperation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ko-KR" altLang="en-US" sz="1000" b="1">
              <a:solidFill>
                <a:schemeClr val="bg1"/>
              </a:solidFill>
            </a:endParaRPr>
          </a:p>
        </p:txBody>
      </p:sp>
      <p:cxnSp>
        <p:nvCxnSpPr>
          <p:cNvPr id="37" name="직선 화살표 연결선 36"/>
          <p:cNvCxnSpPr/>
          <p:nvPr/>
        </p:nvCxnSpPr>
        <p:spPr>
          <a:xfrm flipV="1">
            <a:off x="6317262" y="4211782"/>
            <a:ext cx="0" cy="661498"/>
          </a:xfrm>
          <a:prstGeom prst="straightConnector1">
            <a:avLst/>
          </a:prstGeom>
          <a:ln w="317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5521015" y="2195194"/>
            <a:ext cx="533471" cy="0"/>
          </a:xfrm>
          <a:prstGeom prst="line">
            <a:avLst/>
          </a:prstGeom>
          <a:ln w="50800">
            <a:solidFill>
              <a:schemeClr val="tx1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>
            <a:off x="5521015" y="2954423"/>
            <a:ext cx="533471" cy="0"/>
          </a:xfrm>
          <a:prstGeom prst="line">
            <a:avLst/>
          </a:prstGeom>
          <a:ln w="50800">
            <a:solidFill>
              <a:schemeClr val="tx1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>
            <a:off x="5521015" y="4109893"/>
            <a:ext cx="533471" cy="0"/>
          </a:xfrm>
          <a:prstGeom prst="line">
            <a:avLst/>
          </a:prstGeom>
          <a:ln w="50800">
            <a:solidFill>
              <a:schemeClr val="tx1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/>
          <p:nvPr/>
        </p:nvCxnSpPr>
        <p:spPr>
          <a:xfrm>
            <a:off x="6437083" y="3128916"/>
            <a:ext cx="1221761" cy="0"/>
          </a:xfrm>
          <a:prstGeom prst="line">
            <a:avLst/>
          </a:prstGeom>
          <a:ln w="50800">
            <a:solidFill>
              <a:schemeClr val="tx1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13"/>
          <p:cNvSpPr txBox="1">
            <a:spLocks noGrp="1" noChangeArrowheads="1"/>
          </p:cNvSpPr>
          <p:nvPr/>
        </p:nvSpPr>
        <p:spPr>
          <a:xfrm>
            <a:off x="7658379" y="2975881"/>
            <a:ext cx="1068365" cy="306070"/>
          </a:xfrm>
          <a:prstGeom prst="rect">
            <a:avLst/>
          </a:prstGeom>
          <a:noFill/>
        </p:spPr>
        <p:txBody>
          <a:bodyPr vert="horz" wrap="square" lIns="91440" tIns="45720" rIns="91440" bIns="45720" anchor="t"/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1" dirty="0" err="1">
                <a:solidFill>
                  <a:schemeClr val="tx1"/>
                </a:solidFill>
                <a:latin typeface="나눔고딕 ExtraBold" charset="0"/>
                <a:ea typeface="나눔고딕 ExtraBold" charset="0"/>
              </a:rPr>
              <a:t>DataOut</a:t>
            </a:r>
            <a:endParaRPr lang="ko-KR" altLang="en-US" sz="1400" b="1" dirty="0">
              <a:solidFill>
                <a:schemeClr val="tx1"/>
              </a:solidFill>
              <a:latin typeface="나눔고딕 ExtraBold" charset="0"/>
              <a:ea typeface="나눔고딕 ExtraBold" charset="0"/>
            </a:endParaRPr>
          </a:p>
        </p:txBody>
      </p:sp>
      <p:sp>
        <p:nvSpPr>
          <p:cNvPr id="43" name="TextBox 13"/>
          <p:cNvSpPr txBox="1">
            <a:spLocks noGrp="1" noChangeArrowheads="1"/>
          </p:cNvSpPr>
          <p:nvPr/>
        </p:nvSpPr>
        <p:spPr>
          <a:xfrm>
            <a:off x="3774015" y="1886115"/>
            <a:ext cx="738663" cy="306070"/>
          </a:xfrm>
          <a:prstGeom prst="rect">
            <a:avLst/>
          </a:prstGeom>
          <a:noFill/>
        </p:spPr>
        <p:txBody>
          <a:bodyPr vert="horz" wrap="square" lIns="91440" tIns="45720" rIns="91440" bIns="45720" anchor="t"/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1" dirty="0">
                <a:solidFill>
                  <a:schemeClr val="tx1"/>
                </a:solidFill>
                <a:latin typeface="나눔고딕 ExtraBold" charset="0"/>
                <a:ea typeface="나눔고딕 ExtraBold" charset="0"/>
              </a:rPr>
              <a:t>Data</a:t>
            </a:r>
            <a:endParaRPr lang="ko-KR" altLang="en-US" sz="1200" b="1" dirty="0">
              <a:solidFill>
                <a:schemeClr val="tx1"/>
              </a:solidFill>
              <a:latin typeface="나눔고딕 ExtraBold" charset="0"/>
              <a:ea typeface="나눔고딕 ExtraBold" charset="0"/>
            </a:endParaRPr>
          </a:p>
        </p:txBody>
      </p:sp>
      <p:sp>
        <p:nvSpPr>
          <p:cNvPr id="44" name="TextBox 13"/>
          <p:cNvSpPr txBox="1">
            <a:spLocks noGrp="1" noChangeArrowheads="1"/>
          </p:cNvSpPr>
          <p:nvPr/>
        </p:nvSpPr>
        <p:spPr>
          <a:xfrm>
            <a:off x="3773395" y="2187693"/>
            <a:ext cx="738663" cy="306070"/>
          </a:xfrm>
          <a:prstGeom prst="rect">
            <a:avLst/>
          </a:prstGeom>
          <a:noFill/>
        </p:spPr>
        <p:txBody>
          <a:bodyPr vert="horz" wrap="square" lIns="91440" tIns="45720" rIns="91440" bIns="45720" anchor="t"/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1" dirty="0">
                <a:solidFill>
                  <a:schemeClr val="tx1"/>
                </a:solidFill>
                <a:latin typeface="나눔고딕 ExtraBold" charset="0"/>
                <a:ea typeface="나눔고딕 ExtraBold" charset="0"/>
              </a:rPr>
              <a:t>Ce</a:t>
            </a:r>
            <a:endParaRPr lang="ko-KR" altLang="en-US" sz="1200" b="1" dirty="0">
              <a:solidFill>
                <a:schemeClr val="tx1"/>
              </a:solidFill>
              <a:latin typeface="나눔고딕 ExtraBold" charset="0"/>
              <a:ea typeface="나눔고딕 ExtraBold" charset="0"/>
            </a:endParaRPr>
          </a:p>
        </p:txBody>
      </p:sp>
      <p:sp>
        <p:nvSpPr>
          <p:cNvPr id="45" name="TextBox 13"/>
          <p:cNvSpPr txBox="1">
            <a:spLocks noGrp="1" noChangeArrowheads="1"/>
          </p:cNvSpPr>
          <p:nvPr/>
        </p:nvSpPr>
        <p:spPr>
          <a:xfrm>
            <a:off x="3791026" y="2646798"/>
            <a:ext cx="738663" cy="306070"/>
          </a:xfrm>
          <a:prstGeom prst="rect">
            <a:avLst/>
          </a:prstGeom>
          <a:noFill/>
        </p:spPr>
        <p:txBody>
          <a:bodyPr vert="horz" wrap="square" lIns="91440" tIns="45720" rIns="91440" bIns="45720" anchor="t"/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1" dirty="0">
                <a:solidFill>
                  <a:schemeClr val="tx1"/>
                </a:solidFill>
                <a:latin typeface="나눔고딕 ExtraBold" charset="0"/>
                <a:ea typeface="나눔고딕 ExtraBold" charset="0"/>
              </a:rPr>
              <a:t>Data</a:t>
            </a:r>
            <a:endParaRPr lang="ko-KR" altLang="en-US" sz="1200" b="1" dirty="0">
              <a:solidFill>
                <a:schemeClr val="tx1"/>
              </a:solidFill>
              <a:latin typeface="나눔고딕 ExtraBold" charset="0"/>
              <a:ea typeface="나눔고딕 ExtraBold" charset="0"/>
            </a:endParaRPr>
          </a:p>
        </p:txBody>
      </p:sp>
      <p:sp>
        <p:nvSpPr>
          <p:cNvPr id="46" name="TextBox 13"/>
          <p:cNvSpPr txBox="1">
            <a:spLocks noGrp="1" noChangeArrowheads="1"/>
          </p:cNvSpPr>
          <p:nvPr/>
        </p:nvSpPr>
        <p:spPr>
          <a:xfrm>
            <a:off x="3790406" y="2948376"/>
            <a:ext cx="738663" cy="306070"/>
          </a:xfrm>
          <a:prstGeom prst="rect">
            <a:avLst/>
          </a:prstGeom>
          <a:noFill/>
        </p:spPr>
        <p:txBody>
          <a:bodyPr vert="horz" wrap="square" lIns="91440" tIns="45720" rIns="91440" bIns="45720" anchor="t"/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1" dirty="0">
                <a:solidFill>
                  <a:schemeClr val="tx1"/>
                </a:solidFill>
                <a:latin typeface="나눔고딕 ExtraBold" charset="0"/>
                <a:ea typeface="나눔고딕 ExtraBold" charset="0"/>
              </a:rPr>
              <a:t>Ce</a:t>
            </a:r>
            <a:endParaRPr lang="ko-KR" altLang="en-US" sz="1200" b="1" dirty="0">
              <a:solidFill>
                <a:schemeClr val="tx1"/>
              </a:solidFill>
              <a:latin typeface="나눔고딕 ExtraBold" charset="0"/>
              <a:ea typeface="나눔고딕 ExtraBold" charset="0"/>
            </a:endParaRPr>
          </a:p>
        </p:txBody>
      </p:sp>
      <p:sp>
        <p:nvSpPr>
          <p:cNvPr id="47" name="TextBox 13"/>
          <p:cNvSpPr txBox="1">
            <a:spLocks noGrp="1" noChangeArrowheads="1"/>
          </p:cNvSpPr>
          <p:nvPr/>
        </p:nvSpPr>
        <p:spPr>
          <a:xfrm>
            <a:off x="3768819" y="3824860"/>
            <a:ext cx="738663" cy="306070"/>
          </a:xfrm>
          <a:prstGeom prst="rect">
            <a:avLst/>
          </a:prstGeom>
          <a:noFill/>
        </p:spPr>
        <p:txBody>
          <a:bodyPr vert="horz" wrap="square" lIns="91440" tIns="45720" rIns="91440" bIns="45720" anchor="t"/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1" dirty="0">
                <a:solidFill>
                  <a:schemeClr val="tx1"/>
                </a:solidFill>
                <a:latin typeface="나눔고딕 ExtraBold" charset="0"/>
                <a:ea typeface="나눔고딕 ExtraBold" charset="0"/>
              </a:rPr>
              <a:t>Data</a:t>
            </a:r>
            <a:endParaRPr lang="ko-KR" altLang="en-US" sz="1200" b="1" dirty="0">
              <a:solidFill>
                <a:schemeClr val="tx1"/>
              </a:solidFill>
              <a:latin typeface="나눔고딕 ExtraBold" charset="0"/>
              <a:ea typeface="나눔고딕 ExtraBold" charset="0"/>
            </a:endParaRPr>
          </a:p>
        </p:txBody>
      </p:sp>
      <p:sp>
        <p:nvSpPr>
          <p:cNvPr id="48" name="TextBox 13"/>
          <p:cNvSpPr txBox="1">
            <a:spLocks noGrp="1" noChangeArrowheads="1"/>
          </p:cNvSpPr>
          <p:nvPr/>
        </p:nvSpPr>
        <p:spPr>
          <a:xfrm>
            <a:off x="3768199" y="4126438"/>
            <a:ext cx="738663" cy="306070"/>
          </a:xfrm>
          <a:prstGeom prst="rect">
            <a:avLst/>
          </a:prstGeom>
          <a:noFill/>
        </p:spPr>
        <p:txBody>
          <a:bodyPr vert="horz" wrap="square" lIns="91440" tIns="45720" rIns="91440" bIns="45720" anchor="t"/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1" dirty="0">
                <a:solidFill>
                  <a:schemeClr val="tx1"/>
                </a:solidFill>
                <a:latin typeface="나눔고딕 ExtraBold" charset="0"/>
                <a:ea typeface="나눔고딕 ExtraBold" charset="0"/>
              </a:rPr>
              <a:t>Ce</a:t>
            </a:r>
            <a:endParaRPr lang="ko-KR" altLang="en-US" sz="1200" b="1" dirty="0">
              <a:solidFill>
                <a:schemeClr val="tx1"/>
              </a:solidFill>
              <a:latin typeface="나눔고딕 ExtraBold" charset="0"/>
              <a:ea typeface="나눔고딕 Extra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60401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B2488C-DBCD-4CED-BE38-AB756BCC4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실습 </a:t>
            </a:r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405A67D-5DB3-4742-864E-AC5181A47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CE730-840F-46C5-B375-B608F83D27B0}" type="slidenum">
              <a:rPr lang="ko-KR" altLang="en-US" smtClean="0"/>
              <a:t>21</a:t>
            </a:fld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675CB50-0578-4E27-B908-4DAC535A4E0E}"/>
              </a:ext>
            </a:extLst>
          </p:cNvPr>
          <p:cNvSpPr/>
          <p:nvPr/>
        </p:nvSpPr>
        <p:spPr>
          <a:xfrm>
            <a:off x="585536" y="892862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/>
              <a:t>시뮬레이션 결과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55BCB3D-EF0D-D94C-8A41-BC27B4344F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634" y="3066417"/>
            <a:ext cx="8054814" cy="1208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4001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709E4A-13EC-B64E-8112-081BF6225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KR" altLang="en-US" b="1" dirty="0"/>
              <a:t>참고사항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AE142C0-DC33-374D-A121-A3784C96B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CE730-840F-46C5-B375-B608F83D27B0}" type="slidenum">
              <a:rPr lang="ko-KR" altLang="en-US" smtClean="0"/>
              <a:t>22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4E12642-8028-4745-94B0-8A5EB2E95E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13367"/>
            <a:ext cx="6045200" cy="685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CC0CF17-1889-FF48-8A8E-69243EF00DF3}"/>
              </a:ext>
            </a:extLst>
          </p:cNvPr>
          <p:cNvSpPr txBox="1"/>
          <p:nvPr/>
        </p:nvSpPr>
        <p:spPr>
          <a:xfrm>
            <a:off x="1529203" y="1921933"/>
            <a:ext cx="5430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Arbitrary Value</a:t>
            </a:r>
            <a:r>
              <a:rPr kumimoji="1" lang="ko-Kore-KR" altLang="en-US" dirty="0"/>
              <a:t>를</a:t>
            </a:r>
            <a:r>
              <a:rPr kumimoji="1" lang="ko-KR" altLang="en-US" dirty="0"/>
              <a:t> 사용하면 다중 </a:t>
            </a:r>
            <a:r>
              <a:rPr kumimoji="1" lang="en-US" altLang="ko-KR" dirty="0"/>
              <a:t>bit</a:t>
            </a:r>
            <a:r>
              <a:rPr kumimoji="1" lang="ko-KR" altLang="en-US" dirty="0"/>
              <a:t> 입력을 줄 수 있음 </a:t>
            </a:r>
            <a:endParaRPr kumimoji="1" lang="ko-Kore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F1A281F-0B73-EE4C-9B69-4158A54A57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6546" y="2653269"/>
            <a:ext cx="3444241" cy="191346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2647524-23DC-9142-B51B-A6E34AEEF850}"/>
              </a:ext>
            </a:extLst>
          </p:cNvPr>
          <p:cNvSpPr txBox="1"/>
          <p:nvPr/>
        </p:nvSpPr>
        <p:spPr>
          <a:xfrm>
            <a:off x="2325586" y="4744074"/>
            <a:ext cx="3545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Binary</a:t>
            </a:r>
            <a:r>
              <a:rPr kumimoji="1" lang="ko-Kore-KR" altLang="en-US" dirty="0"/>
              <a:t>로</a:t>
            </a:r>
            <a:r>
              <a:rPr kumimoji="1" lang="ko-KR" altLang="en-US" dirty="0"/>
              <a:t> </a:t>
            </a:r>
            <a:r>
              <a:rPr kumimoji="1" lang="en-US" altLang="ko-KR" dirty="0"/>
              <a:t>4bit</a:t>
            </a:r>
            <a:r>
              <a:rPr kumimoji="1" lang="ko-KR" altLang="en-US" dirty="0"/>
              <a:t> 입력을 줄 수 있는 것</a:t>
            </a:r>
            <a:endParaRPr kumimoji="1" lang="ko-Kore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BFC4FB4-0765-4B4A-A8D0-237992E37E5B}"/>
              </a:ext>
            </a:extLst>
          </p:cNvPr>
          <p:cNvSpPr txBox="1"/>
          <p:nvPr/>
        </p:nvSpPr>
        <p:spPr>
          <a:xfrm>
            <a:off x="103977" y="5527207"/>
            <a:ext cx="8494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입출력 </a:t>
            </a:r>
            <a:r>
              <a:rPr kumimoji="1" lang="ko-KR" altLang="en-US" dirty="0" err="1"/>
              <a:t>선언할때</a:t>
            </a:r>
            <a:r>
              <a:rPr kumimoji="1" lang="ko-KR" altLang="en-US" dirty="0"/>
              <a:t> 변수에 영어</a:t>
            </a:r>
            <a:r>
              <a:rPr kumimoji="1" lang="en-US" altLang="ko-KR" dirty="0"/>
              <a:t>, _, </a:t>
            </a:r>
            <a:r>
              <a:rPr kumimoji="1" lang="ko-KR" altLang="en-US" dirty="0"/>
              <a:t>숫자 이외에 다른 문자 </a:t>
            </a:r>
            <a:r>
              <a:rPr kumimoji="1" lang="en-US" altLang="ko-KR" dirty="0">
                <a:solidFill>
                  <a:srgbClr val="FF0000"/>
                </a:solidFill>
              </a:rPr>
              <a:t>/ * % </a:t>
            </a:r>
            <a:r>
              <a:rPr kumimoji="1" lang="ko-KR" altLang="en-US" dirty="0" err="1"/>
              <a:t>이런거</a:t>
            </a:r>
            <a:r>
              <a:rPr kumimoji="1" lang="ko-KR" altLang="en-US" dirty="0"/>
              <a:t> </a:t>
            </a:r>
            <a:r>
              <a:rPr kumimoji="1" lang="ko-KR" altLang="en-US" dirty="0">
                <a:solidFill>
                  <a:srgbClr val="FF0000"/>
                </a:solidFill>
              </a:rPr>
              <a:t>사용 금지 </a:t>
            </a:r>
            <a:r>
              <a:rPr kumimoji="1" lang="en-US" altLang="ko-KR" dirty="0"/>
              <a:t>!!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4014590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5F1A68-5AC5-934F-AD2E-3316F76FE3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KR" altLang="en-US" b="1" dirty="0"/>
              <a:t>참고사항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48C1FD9-E2AB-8B4D-8CEF-5DE54B1B3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CE730-840F-46C5-B375-B608F83D27B0}" type="slidenum">
              <a:rPr lang="ko-KR" altLang="en-US" smtClean="0"/>
              <a:t>23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EEC5474-DD78-2E46-838D-9ABAC2B273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517" y="1109423"/>
            <a:ext cx="2537884" cy="16631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33B3F30-C6DE-0143-960A-7039C40E1909}"/>
              </a:ext>
            </a:extLst>
          </p:cNvPr>
          <p:cNvSpPr txBox="1"/>
          <p:nvPr/>
        </p:nvSpPr>
        <p:spPr>
          <a:xfrm>
            <a:off x="675517" y="794836"/>
            <a:ext cx="3932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Bus </a:t>
            </a:r>
            <a:r>
              <a:rPr kumimoji="1" lang="en-US" altLang="ko-KR" dirty="0"/>
              <a:t>node</a:t>
            </a:r>
            <a:r>
              <a:rPr kumimoji="1" lang="ko-KR" altLang="en-US" dirty="0"/>
              <a:t> 사용시 다중 </a:t>
            </a:r>
            <a:r>
              <a:rPr kumimoji="1" lang="en-US" altLang="ko-KR" dirty="0"/>
              <a:t>bit</a:t>
            </a:r>
            <a:r>
              <a:rPr kumimoji="1" lang="ko-KR" altLang="en-US" dirty="0"/>
              <a:t> 입출력 가능 </a:t>
            </a:r>
            <a:endParaRPr kumimoji="1" lang="ko-Kore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0196FE6-5998-1449-9405-9C295ABF03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6765" y="1303869"/>
            <a:ext cx="3571108" cy="317307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8D00AB3-7E12-AB48-B2BA-1752DE87D42B}"/>
              </a:ext>
            </a:extLst>
          </p:cNvPr>
          <p:cNvSpPr txBox="1"/>
          <p:nvPr/>
        </p:nvSpPr>
        <p:spPr>
          <a:xfrm>
            <a:off x="5520266" y="934537"/>
            <a:ext cx="31976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Wire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우클릭</a:t>
            </a:r>
            <a:r>
              <a:rPr kumimoji="1" lang="ko-KR" altLang="en-US" dirty="0"/>
              <a:t> 후 </a:t>
            </a:r>
            <a:r>
              <a:rPr kumimoji="1" lang="en-US" altLang="ko-KR" dirty="0"/>
              <a:t>properties</a:t>
            </a:r>
            <a:r>
              <a:rPr kumimoji="1" lang="ko-KR" altLang="en-US" dirty="0"/>
              <a:t> 선택</a:t>
            </a:r>
            <a:endParaRPr kumimoji="1" lang="ko-Kore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9AAF0C3-91CD-404F-8166-95ACA12E18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776" y="3564465"/>
            <a:ext cx="2653100" cy="136736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59F438F-E0E4-0443-9CC5-FDE2E5C0ED1B}"/>
              </a:ext>
            </a:extLst>
          </p:cNvPr>
          <p:cNvSpPr txBox="1"/>
          <p:nvPr/>
        </p:nvSpPr>
        <p:spPr>
          <a:xfrm>
            <a:off x="410677" y="3108869"/>
            <a:ext cx="3586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이런식으로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선언시</a:t>
            </a:r>
            <a:r>
              <a:rPr kumimoji="1" lang="ko-KR" altLang="en-US" dirty="0"/>
              <a:t> </a:t>
            </a:r>
            <a:r>
              <a:rPr kumimoji="1" lang="en-US" altLang="ko-KR" dirty="0"/>
              <a:t>8bit wire</a:t>
            </a:r>
            <a:r>
              <a:rPr kumimoji="1" lang="ko-KR" altLang="en-US" dirty="0"/>
              <a:t> 가 됨 </a:t>
            </a:r>
            <a:endParaRPr kumimoji="1" lang="ko-Kore-KR" altLang="en-US" dirty="0"/>
          </a:p>
        </p:txBody>
      </p:sp>
      <p:sp>
        <p:nvSpPr>
          <p:cNvPr id="11" name="오른쪽 화살표[R] 10">
            <a:extLst>
              <a:ext uri="{FF2B5EF4-FFF2-40B4-BE49-F238E27FC236}">
                <a16:creationId xmlns:a16="http://schemas.microsoft.com/office/drawing/2014/main" id="{14FE2C95-EB9B-C547-B4D7-5745A71C6CCD}"/>
              </a:ext>
            </a:extLst>
          </p:cNvPr>
          <p:cNvSpPr/>
          <p:nvPr/>
        </p:nvSpPr>
        <p:spPr bwMode="auto">
          <a:xfrm>
            <a:off x="4495800" y="2311400"/>
            <a:ext cx="436240" cy="397933"/>
          </a:xfrm>
          <a:prstGeom prst="rightArrow">
            <a:avLst/>
          </a:prstGeom>
          <a:solidFill>
            <a:srgbClr val="044A6E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kumimoji="1" lang="ko-Kore-KR" altLang="en-US" sz="1000" b="1">
              <a:solidFill>
                <a:schemeClr val="bg1"/>
              </a:solidFill>
            </a:endParaRPr>
          </a:p>
        </p:txBody>
      </p:sp>
      <p:sp>
        <p:nvSpPr>
          <p:cNvPr id="12" name="아래쪽 화살표[D] 11">
            <a:extLst>
              <a:ext uri="{FF2B5EF4-FFF2-40B4-BE49-F238E27FC236}">
                <a16:creationId xmlns:a16="http://schemas.microsoft.com/office/drawing/2014/main" id="{BB55413C-8EA1-DE40-A9B6-C82BB5B5176F}"/>
              </a:ext>
            </a:extLst>
          </p:cNvPr>
          <p:cNvSpPr/>
          <p:nvPr/>
        </p:nvSpPr>
        <p:spPr bwMode="auto">
          <a:xfrm rot="3989720">
            <a:off x="4329278" y="3401871"/>
            <a:ext cx="354022" cy="903399"/>
          </a:xfrm>
          <a:prstGeom prst="downArrow">
            <a:avLst>
              <a:gd name="adj1" fmla="val 52855"/>
              <a:gd name="adj2" fmla="val 50000"/>
            </a:avLst>
          </a:prstGeom>
          <a:solidFill>
            <a:srgbClr val="044A6E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kumimoji="1" lang="ko-Kore-KR" altLang="en-US" sz="1000" b="1">
              <a:solidFill>
                <a:schemeClr val="bg1"/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E5DFC7F1-850E-9D40-B949-6DCAF48452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9411" y="5362637"/>
            <a:ext cx="2591307" cy="77187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D3ECBDF-D1DE-294B-BD2F-12E97A0211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83968" y="5396934"/>
            <a:ext cx="1941219" cy="66309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42AFD483-8295-F94F-B452-96BFA79A46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46330" y="4772949"/>
            <a:ext cx="649294" cy="156236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960D1BA-62D1-804D-B9A4-62AEB9825B3A}"/>
              </a:ext>
            </a:extLst>
          </p:cNvPr>
          <p:cNvSpPr txBox="1"/>
          <p:nvPr/>
        </p:nvSpPr>
        <p:spPr>
          <a:xfrm>
            <a:off x="889000" y="5393267"/>
            <a:ext cx="314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3200" dirty="0"/>
              <a:t>{</a:t>
            </a:r>
            <a:endParaRPr kumimoji="1" lang="ko-Kore-KR" altLang="en-US" sz="32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C208973-8285-1E4A-8B85-3B7149B85386}"/>
              </a:ext>
            </a:extLst>
          </p:cNvPr>
          <p:cNvSpPr txBox="1"/>
          <p:nvPr/>
        </p:nvSpPr>
        <p:spPr>
          <a:xfrm>
            <a:off x="3877842" y="5728479"/>
            <a:ext cx="2872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3200" dirty="0"/>
              <a:t>,</a:t>
            </a:r>
            <a:endParaRPr kumimoji="1" lang="ko-Kore-KR" altLang="en-US" sz="32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55A2AA4-AEB9-FD40-B966-305777DCF1DB}"/>
              </a:ext>
            </a:extLst>
          </p:cNvPr>
          <p:cNvSpPr txBox="1"/>
          <p:nvPr/>
        </p:nvSpPr>
        <p:spPr>
          <a:xfrm>
            <a:off x="6293476" y="5377075"/>
            <a:ext cx="9845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dirty="0"/>
              <a:t>}</a:t>
            </a:r>
            <a:r>
              <a:rPr kumimoji="1" lang="ko-KR" altLang="en-US" sz="3200" dirty="0"/>
              <a:t> </a:t>
            </a:r>
            <a:r>
              <a:rPr kumimoji="1" lang="en-US" altLang="ko-KR" sz="3200" dirty="0"/>
              <a:t> </a:t>
            </a:r>
            <a:r>
              <a:rPr kumimoji="1" lang="ko-KR" altLang="en-US" sz="3200" dirty="0"/>
              <a:t>   </a:t>
            </a:r>
            <a:r>
              <a:rPr kumimoji="1" lang="en-US" altLang="ko-KR" sz="3200" dirty="0"/>
              <a:t>=</a:t>
            </a:r>
            <a:endParaRPr kumimoji="1" lang="ko-Kore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4325734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A1B96F-6EBC-6D4D-BC81-300C527CEE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KR" altLang="en-US" b="1" dirty="0"/>
              <a:t>참고사항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D0763DB-DECD-3241-8829-548E44652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CE730-840F-46C5-B375-B608F83D27B0}" type="slidenum">
              <a:rPr lang="ko-KR" altLang="en-US" smtClean="0"/>
              <a:t>24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7ED5D4B-B7C3-6D46-93B9-34606B17EB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006" y="1207532"/>
            <a:ext cx="5743826" cy="34445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B26EB40-1CA1-A143-B9DD-B32A2D0C850B}"/>
              </a:ext>
            </a:extLst>
          </p:cNvPr>
          <p:cNvSpPr txBox="1"/>
          <p:nvPr/>
        </p:nvSpPr>
        <p:spPr>
          <a:xfrm>
            <a:off x="1049867" y="838200"/>
            <a:ext cx="4949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다중</a:t>
            </a:r>
            <a:r>
              <a:rPr kumimoji="1" lang="ko-KR" altLang="en-US" dirty="0"/>
              <a:t> 입출력</a:t>
            </a:r>
            <a:r>
              <a:rPr kumimoji="1" lang="en-US" altLang="ko-KR" dirty="0"/>
              <a:t> I/O</a:t>
            </a:r>
            <a:r>
              <a:rPr kumimoji="1" lang="ko-KR" altLang="en-US" dirty="0"/>
              <a:t>로 생성시 </a:t>
            </a:r>
            <a:r>
              <a:rPr kumimoji="1" lang="en-US" altLang="ko-KR" dirty="0"/>
              <a:t>Symbol</a:t>
            </a:r>
            <a:r>
              <a:rPr kumimoji="1" lang="ko-KR" altLang="en-US" dirty="0"/>
              <a:t>에서도 편리함 </a:t>
            </a:r>
            <a:endParaRPr kumimoji="1" lang="ko-Kore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2656DAA-8FAD-3545-94DC-82373BF3FA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1345" y="838200"/>
            <a:ext cx="1307341" cy="4495800"/>
          </a:xfrm>
          <a:prstGeom prst="rect">
            <a:avLst/>
          </a:prstGeom>
        </p:spPr>
      </p:pic>
      <p:sp>
        <p:nvSpPr>
          <p:cNvPr id="8" name="오른쪽 화살표[R] 7">
            <a:extLst>
              <a:ext uri="{FF2B5EF4-FFF2-40B4-BE49-F238E27FC236}">
                <a16:creationId xmlns:a16="http://schemas.microsoft.com/office/drawing/2014/main" id="{CBF6BC67-6D28-3D49-BE74-75978691930B}"/>
              </a:ext>
            </a:extLst>
          </p:cNvPr>
          <p:cNvSpPr/>
          <p:nvPr/>
        </p:nvSpPr>
        <p:spPr bwMode="auto">
          <a:xfrm>
            <a:off x="6353655" y="2760133"/>
            <a:ext cx="668867" cy="651933"/>
          </a:xfrm>
          <a:prstGeom prst="rightArrow">
            <a:avLst/>
          </a:prstGeom>
          <a:solidFill>
            <a:srgbClr val="044A6E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kumimoji="1" lang="ko-Kore-KR" altLang="en-US" sz="10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03769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23215" y="147320"/>
            <a:ext cx="6265545" cy="401955"/>
          </a:xfrm>
        </p:spPr>
        <p:txBody>
          <a:bodyPr vert="horz" wrap="square" lIns="91440" tIns="45720" rIns="91440" bIns="45720" anchor="ctr">
            <a:normAutofit fontScale="90000"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1" dirty="0">
                <a:solidFill>
                  <a:srgbClr val="FFFFFF"/>
                </a:solidFill>
                <a:effectLst>
                  <a:outerShdw blurRad="50800" dist="38100" dir="2700000" algn="tl" rotWithShape="0">
                    <a:srgbClr val="000000">
                      <a:alpha val="40035"/>
                    </a:srgbClr>
                  </a:outerShdw>
                </a:effectLst>
                <a:latin typeface="나눔고딕 ExtraBold" charset="0"/>
                <a:ea typeface="나눔고딕 ExtraBold" charset="0"/>
              </a:rPr>
              <a:t>카운터</a:t>
            </a:r>
            <a:endParaRPr lang="ko-KR" altLang="en-US" sz="2400" b="1" dirty="0">
              <a:solidFill>
                <a:srgbClr val="FFFFFF"/>
              </a:solidFill>
              <a:latin typeface="나눔고딕 ExtraBold" charset="0"/>
              <a:ea typeface="나눔고딕 ExtraBold" charset="0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4283710" y="6556375"/>
            <a:ext cx="648970" cy="365760"/>
          </a:xfrm>
        </p:spPr>
        <p:txBody>
          <a:bodyPr/>
          <a:lstStyle/>
          <a:p>
            <a:fld id="{EC7CE730-840F-46C5-B375-B608F83D27B0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7" name="TextBox 6"/>
          <p:cNvSpPr txBox="1">
            <a:spLocks noGrp="1" noChangeArrowheads="1"/>
          </p:cNvSpPr>
          <p:nvPr/>
        </p:nvSpPr>
        <p:spPr>
          <a:xfrm>
            <a:off x="744855" y="1651635"/>
            <a:ext cx="8026400" cy="918845"/>
          </a:xfrm>
          <a:prstGeom prst="rect">
            <a:avLst/>
          </a:prstGeom>
          <a:noFill/>
        </p:spPr>
        <p:txBody>
          <a:bodyPr vert="horz" wrap="square" lIns="91440" tIns="45720" rIns="91440" bIns="45720" anchor="t"/>
          <a:lstStyle/>
          <a:p>
            <a:pPr marL="285750" indent="-28575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나눔고딕 ExtraBold"/>
              <a:buChar char="-"/>
            </a:pPr>
            <a:r>
              <a:rPr lang="en-US" altLang="ko-KR" sz="1800" dirty="0">
                <a:solidFill>
                  <a:srgbClr val="0000CC"/>
                </a:solidFill>
                <a:latin typeface="나눔고딕 ExtraBold" charset="0"/>
                <a:ea typeface="나눔고딕 ExtraBold" charset="0"/>
              </a:rPr>
              <a:t>반복해서 일어나는 현상의 수</a:t>
            </a:r>
            <a:r>
              <a:rPr lang="en-US" altLang="ko-KR" sz="1800" dirty="0">
                <a:solidFill>
                  <a:schemeClr val="tx1"/>
                </a:solidFill>
                <a:latin typeface="나눔고딕 ExtraBold" charset="0"/>
                <a:ea typeface="나눔고딕 ExtraBold" charset="0"/>
              </a:rPr>
              <a:t>를 </a:t>
            </a:r>
            <a:r>
              <a:rPr lang="en-US" altLang="ko-KR" sz="1800" dirty="0">
                <a:solidFill>
                  <a:srgbClr val="FF0000"/>
                </a:solidFill>
                <a:latin typeface="나눔고딕 ExtraBold" charset="0"/>
                <a:ea typeface="나눔고딕 ExtraBold" charset="0"/>
              </a:rPr>
              <a:t>계산하는 장치 </a:t>
            </a:r>
            <a:r>
              <a:rPr lang="en-US" altLang="ko-KR" sz="1800" dirty="0">
                <a:solidFill>
                  <a:schemeClr val="tx1"/>
                </a:solidFill>
                <a:latin typeface="나눔고딕 ExtraBold" charset="0"/>
                <a:ea typeface="나눔고딕 ExtraBold" charset="0"/>
              </a:rPr>
              <a:t>( ex. 0 -&gt; 1 -&gt; 0 -&gt; 1 -&gt; ... )</a:t>
            </a:r>
            <a:endParaRPr lang="ko-KR" altLang="en-US" sz="1800" dirty="0">
              <a:solidFill>
                <a:schemeClr val="tx1"/>
              </a:solidFill>
              <a:latin typeface="나눔고딕 ExtraBold" charset="0"/>
              <a:ea typeface="나눔고딕 ExtraBold" charset="0"/>
            </a:endParaRPr>
          </a:p>
          <a:p>
            <a:pPr marL="285750" indent="-28575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나눔고딕 ExtraBold"/>
              <a:buChar char="-"/>
            </a:pPr>
            <a:r>
              <a:rPr lang="en-US" altLang="ko-KR" sz="1800" dirty="0">
                <a:solidFill>
                  <a:schemeClr val="tx1"/>
                </a:solidFill>
                <a:latin typeface="나눔고딕 ExtraBold" charset="0"/>
                <a:ea typeface="나눔고딕 ExtraBold" charset="0"/>
              </a:rPr>
              <a:t>2진 카운터나 변형 형태로 n진 카운터로 설계가 가능하며, </a:t>
            </a:r>
            <a:r>
              <a:rPr lang="en-US" altLang="ko-KR" sz="1800" dirty="0">
                <a:solidFill>
                  <a:srgbClr val="0000CC"/>
                </a:solidFill>
                <a:latin typeface="나눔고딕 ExtraBold" charset="0"/>
                <a:ea typeface="나눔고딕 ExtraBold" charset="0"/>
              </a:rPr>
              <a:t>주파수나 주기의 측정에 사용</a:t>
            </a:r>
            <a:r>
              <a:rPr lang="en-US" altLang="ko-KR" sz="1800" dirty="0">
                <a:solidFill>
                  <a:schemeClr val="tx1"/>
                </a:solidFill>
                <a:latin typeface="나눔고딕 ExtraBold" charset="0"/>
                <a:ea typeface="나눔고딕 ExtraBold" charset="0"/>
              </a:rPr>
              <a:t>될수 있음</a:t>
            </a:r>
            <a:endParaRPr lang="ko-KR" altLang="en-US" sz="1800" dirty="0">
              <a:solidFill>
                <a:schemeClr val="tx1"/>
              </a:solidFill>
              <a:latin typeface="나눔고딕 ExtraBold" charset="0"/>
              <a:ea typeface="나눔고딕 ExtraBold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19125" y="971550"/>
            <a:ext cx="1224280" cy="458470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dirty="0">
                <a:solidFill>
                  <a:schemeClr val="tx1"/>
                </a:solidFill>
                <a:latin typeface="HY헤드라인M" charset="0"/>
                <a:ea typeface="HY헤드라인M" charset="0"/>
              </a:rPr>
              <a:t>카운터</a:t>
            </a:r>
            <a:endParaRPr lang="ko-KR" altLang="en-US" sz="2400" dirty="0">
              <a:solidFill>
                <a:schemeClr val="tx1"/>
              </a:solidFill>
              <a:latin typeface="HY헤드라인M" charset="0"/>
              <a:ea typeface="HY헤드라인M" charset="0"/>
            </a:endParaRPr>
          </a:p>
        </p:txBody>
      </p:sp>
      <p:sp>
        <p:nvSpPr>
          <p:cNvPr id="9" name="TextBox 8"/>
          <p:cNvSpPr txBox="1">
            <a:spLocks noGrp="1" noChangeArrowheads="1"/>
          </p:cNvSpPr>
          <p:nvPr/>
        </p:nvSpPr>
        <p:spPr>
          <a:xfrm>
            <a:off x="619125" y="3338830"/>
            <a:ext cx="2216150" cy="45910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dirty="0">
                <a:solidFill>
                  <a:schemeClr val="tx1"/>
                </a:solidFill>
                <a:latin typeface="HY헤드라인M" charset="0"/>
                <a:ea typeface="HY헤드라인M" charset="0"/>
              </a:rPr>
              <a:t>4진 카운터 예</a:t>
            </a:r>
            <a:endParaRPr lang="ko-KR" altLang="en-US" sz="2400" dirty="0">
              <a:solidFill>
                <a:schemeClr val="tx1"/>
              </a:solidFill>
              <a:latin typeface="HY헤드라인M" charset="0"/>
              <a:ea typeface="HY헤드라인M" charset="0"/>
            </a:endParaRPr>
          </a:p>
        </p:txBody>
      </p:sp>
      <p:sp>
        <p:nvSpPr>
          <p:cNvPr id="14" name="TextBox 14"/>
          <p:cNvSpPr txBox="1">
            <a:spLocks noGrp="1" noChangeArrowheads="1"/>
          </p:cNvSpPr>
          <p:nvPr/>
        </p:nvSpPr>
        <p:spPr>
          <a:xfrm>
            <a:off x="2354003" y="4989830"/>
            <a:ext cx="3714115" cy="306070"/>
          </a:xfrm>
          <a:prstGeom prst="rect">
            <a:avLst/>
          </a:prstGeom>
          <a:noFill/>
        </p:spPr>
        <p:txBody>
          <a:bodyPr vert="horz" wrap="square" lIns="91440" tIns="45720" rIns="91440" bIns="45720" anchor="t"/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1" dirty="0">
                <a:solidFill>
                  <a:schemeClr val="tx1"/>
                </a:solidFill>
                <a:latin typeface="나눔고딕 ExtraBold" charset="0"/>
                <a:ea typeface="나눔고딕 ExtraBold" charset="0"/>
              </a:rPr>
              <a:t> 반복 ( 00 -&gt; 01 -&gt; 10 -&gt; 11 -&gt; 00 ... ) </a:t>
            </a:r>
            <a:endParaRPr lang="ko-KR" altLang="en-US" sz="1400" b="1" dirty="0">
              <a:solidFill>
                <a:schemeClr val="tx1"/>
              </a:solidFill>
              <a:latin typeface="나눔고딕 ExtraBold" charset="0"/>
              <a:ea typeface="나눔고딕 ExtraBold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5876011-D0B9-F041-A708-0C150734A6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215" y="3872899"/>
            <a:ext cx="8290527" cy="1021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2956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23215" y="147320"/>
            <a:ext cx="6265545" cy="401955"/>
          </a:xfrm>
        </p:spPr>
        <p:txBody>
          <a:bodyPr vert="horz" wrap="square" lIns="91440" tIns="45720" rIns="91440" bIns="45720" anchor="ctr">
            <a:normAutofit fontScale="90000"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1" dirty="0">
                <a:solidFill>
                  <a:srgbClr val="FFFFFF"/>
                </a:solidFill>
                <a:effectLst>
                  <a:outerShdw blurRad="50800" dist="38100" dir="2700000" algn="tl" rotWithShape="0">
                    <a:srgbClr val="000000">
                      <a:alpha val="40035"/>
                    </a:srgbClr>
                  </a:outerShdw>
                </a:effectLst>
                <a:latin typeface="나눔고딕 ExtraBold" charset="0"/>
                <a:ea typeface="나눔고딕 ExtraBold" charset="0"/>
              </a:rPr>
              <a:t>4진 카운터 회로도</a:t>
            </a:r>
            <a:endParaRPr lang="ko-KR" altLang="en-US" sz="2400" b="1" dirty="0">
              <a:solidFill>
                <a:srgbClr val="FFFFFF"/>
              </a:solidFill>
              <a:latin typeface="나눔고딕 ExtraBold" charset="0"/>
              <a:ea typeface="나눔고딕 ExtraBold" charset="0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4283710" y="6556375"/>
            <a:ext cx="648970" cy="365760"/>
          </a:xfrm>
        </p:spPr>
        <p:txBody>
          <a:bodyPr/>
          <a:lstStyle/>
          <a:p>
            <a:fld id="{EC7CE730-840F-46C5-B375-B608F83D27B0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5" name="TextBox 5"/>
          <p:cNvSpPr txBox="1">
            <a:spLocks noGrp="1" noChangeArrowheads="1"/>
          </p:cNvSpPr>
          <p:nvPr/>
        </p:nvSpPr>
        <p:spPr>
          <a:xfrm>
            <a:off x="659765" y="928370"/>
            <a:ext cx="2777490" cy="459105"/>
          </a:xfrm>
          <a:prstGeom prst="rect">
            <a:avLst/>
          </a:prstGeom>
          <a:noFill/>
        </p:spPr>
        <p:txBody>
          <a:bodyPr vert="horz" wrap="square" lIns="91440" tIns="45720" rIns="91440" bIns="45720" anchor="t"/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dirty="0">
                <a:solidFill>
                  <a:schemeClr val="tx1"/>
                </a:solidFill>
                <a:latin typeface="HY헤드라인M" charset="0"/>
                <a:ea typeface="HY헤드라인M" charset="0"/>
              </a:rPr>
              <a:t>4진 카운터 회로도</a:t>
            </a:r>
            <a:endParaRPr lang="ko-KR" altLang="en-US" sz="2400" dirty="0">
              <a:solidFill>
                <a:schemeClr val="tx1"/>
              </a:solidFill>
              <a:latin typeface="HY헤드라인M" charset="0"/>
              <a:ea typeface="HY헤드라인M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0F939ED-BF59-0A44-B179-B3F55B5293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29" y="1965959"/>
            <a:ext cx="7551362" cy="2926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5698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23215" y="147320"/>
            <a:ext cx="6265545" cy="401955"/>
          </a:xfrm>
        </p:spPr>
        <p:txBody>
          <a:bodyPr vert="horz" wrap="square" lIns="91440" tIns="45720" rIns="91440" bIns="45720" anchor="ctr">
            <a:normAutofit fontScale="90000"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1" dirty="0">
                <a:solidFill>
                  <a:srgbClr val="FFFFFF"/>
                </a:solidFill>
                <a:effectLst>
                  <a:outerShdw blurRad="50800" dist="38100" dir="2700000" algn="tl" rotWithShape="0">
                    <a:srgbClr val="000000">
                      <a:alpha val="40035"/>
                    </a:srgbClr>
                  </a:outerShdw>
                </a:effectLst>
                <a:latin typeface="나눔고딕 ExtraBold" charset="0"/>
                <a:ea typeface="나눔고딕 ExtraBold" charset="0"/>
              </a:rPr>
              <a:t>10진 카운터</a:t>
            </a:r>
            <a:endParaRPr lang="ko-KR" altLang="en-US" sz="2400" b="1" dirty="0">
              <a:solidFill>
                <a:srgbClr val="FFFFFF"/>
              </a:solidFill>
              <a:latin typeface="나눔고딕 ExtraBold" charset="0"/>
              <a:ea typeface="나눔고딕 ExtraBold" charset="0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4283710" y="6556375"/>
            <a:ext cx="648970" cy="365760"/>
          </a:xfrm>
        </p:spPr>
        <p:txBody>
          <a:bodyPr/>
          <a:lstStyle/>
          <a:p>
            <a:fld id="{EC7CE730-840F-46C5-B375-B608F83D27B0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866775" y="1724660"/>
            <a:ext cx="7566495" cy="646331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285750" indent="-28575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나눔고딕 ExtraBold"/>
              <a:buChar char="-"/>
            </a:pPr>
            <a:r>
              <a:rPr lang="en-US" altLang="ko-KR" sz="1800" dirty="0">
                <a:solidFill>
                  <a:srgbClr val="0000CC"/>
                </a:solidFill>
                <a:latin typeface="나눔고딕 ExtraBold" charset="0"/>
                <a:ea typeface="나눔고딕 ExtraBold" charset="0"/>
              </a:rPr>
              <a:t>0에서 9까지 10개의 상태를 카운트하는 회로</a:t>
            </a:r>
            <a:endParaRPr lang="ko-KR" altLang="en-US" sz="1800" dirty="0">
              <a:solidFill>
                <a:srgbClr val="0000CC"/>
              </a:solidFill>
              <a:latin typeface="나눔고딕 ExtraBold" charset="0"/>
              <a:ea typeface="나눔고딕 ExtraBold" charset="0"/>
            </a:endParaRPr>
          </a:p>
          <a:p>
            <a:pPr marL="285750" indent="-28575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나눔고딕 ExtraBold"/>
              <a:buChar char="-"/>
            </a:pPr>
            <a:r>
              <a:rPr lang="en-US" altLang="ko-KR" sz="1800" dirty="0">
                <a:solidFill>
                  <a:schemeClr val="tx1"/>
                </a:solidFill>
                <a:latin typeface="나눔고딕 ExtraBold" charset="0"/>
                <a:ea typeface="나눔고딕 ExtraBold" charset="0"/>
              </a:rPr>
              <a:t>10</a:t>
            </a:r>
            <a:r>
              <a:rPr lang="ko-KR" altLang="en-US" sz="1800" dirty="0">
                <a:solidFill>
                  <a:schemeClr val="tx1"/>
                </a:solidFill>
                <a:latin typeface="나눔고딕 ExtraBold" charset="0"/>
                <a:ea typeface="나눔고딕 ExtraBold" charset="0"/>
              </a:rPr>
              <a:t>개의 상태를</a:t>
            </a:r>
            <a:r>
              <a:rPr lang="en-US" altLang="ko-KR" sz="1800" dirty="0">
                <a:solidFill>
                  <a:schemeClr val="tx1"/>
                </a:solidFill>
                <a:latin typeface="나눔고딕 ExtraBold" charset="0"/>
                <a:ea typeface="나눔고딕 ExtraBold" charset="0"/>
              </a:rPr>
              <a:t> </a:t>
            </a:r>
            <a:r>
              <a:rPr lang="en-US" altLang="ko-KR" sz="1800" dirty="0" err="1">
                <a:solidFill>
                  <a:schemeClr val="tx1"/>
                </a:solidFill>
                <a:latin typeface="나눔고딕 ExtraBold" charset="0"/>
                <a:ea typeface="나눔고딕 ExtraBold" charset="0"/>
              </a:rPr>
              <a:t>표현하</a:t>
            </a:r>
            <a:r>
              <a:rPr lang="ko-KR" altLang="en-US" sz="1800" dirty="0" err="1">
                <a:solidFill>
                  <a:schemeClr val="tx1"/>
                </a:solidFill>
                <a:latin typeface="나눔고딕 ExtraBold" charset="0"/>
                <a:ea typeface="나눔고딕 ExtraBold" charset="0"/>
              </a:rPr>
              <a:t>려면</a:t>
            </a:r>
            <a:r>
              <a:rPr lang="en-US" altLang="ko-KR" sz="1800" dirty="0">
                <a:solidFill>
                  <a:schemeClr val="tx1"/>
                </a:solidFill>
                <a:latin typeface="나눔고딕 ExtraBold" charset="0"/>
                <a:ea typeface="나눔고딕 ExtraBold" charset="0"/>
              </a:rPr>
              <a:t> </a:t>
            </a:r>
            <a:r>
              <a:rPr lang="ko-KR" altLang="en-US" sz="1800" dirty="0">
                <a:solidFill>
                  <a:schemeClr val="tx1"/>
                </a:solidFill>
                <a:latin typeface="나눔고딕 ExtraBold" charset="0"/>
                <a:ea typeface="나눔고딕 ExtraBold" charset="0"/>
              </a:rPr>
              <a:t>적어도 </a:t>
            </a:r>
            <a:r>
              <a:rPr lang="en-US" altLang="ko-KR" sz="1800" dirty="0">
                <a:solidFill>
                  <a:srgbClr val="FF0000"/>
                </a:solidFill>
                <a:latin typeface="나눔고딕 ExtraBold" charset="0"/>
                <a:ea typeface="나눔고딕 ExtraBold" charset="0"/>
              </a:rPr>
              <a:t>4bit가 필요하므로 4개의 D F/F을 사용</a:t>
            </a:r>
            <a:endParaRPr lang="ko-KR" altLang="en-US" sz="1800" dirty="0">
              <a:solidFill>
                <a:srgbClr val="FF0000"/>
              </a:solidFill>
              <a:latin typeface="나눔고딕 ExtraBold" charset="0"/>
              <a:ea typeface="나눔고딕 ExtraBold" charset="0"/>
            </a:endParaRPr>
          </a:p>
        </p:txBody>
      </p:sp>
      <p:sp>
        <p:nvSpPr>
          <p:cNvPr id="8" name="TextBox 7"/>
          <p:cNvSpPr txBox="1">
            <a:spLocks noGrp="1" noChangeArrowheads="1"/>
          </p:cNvSpPr>
          <p:nvPr/>
        </p:nvSpPr>
        <p:spPr>
          <a:xfrm>
            <a:off x="619125" y="971550"/>
            <a:ext cx="1984375" cy="459105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dirty="0">
                <a:solidFill>
                  <a:schemeClr val="tx1"/>
                </a:solidFill>
                <a:latin typeface="HY헤드라인M" charset="0"/>
                <a:ea typeface="HY헤드라인M" charset="0"/>
              </a:rPr>
              <a:t>10진 카운터</a:t>
            </a:r>
            <a:endParaRPr lang="ko-KR" altLang="en-US" sz="2400" dirty="0">
              <a:solidFill>
                <a:schemeClr val="tx1"/>
              </a:solidFill>
              <a:latin typeface="HY헤드라인M" charset="0"/>
              <a:ea typeface="HY헤드라인M" charset="0"/>
            </a:endParaRPr>
          </a:p>
        </p:txBody>
      </p:sp>
      <p:sp>
        <p:nvSpPr>
          <p:cNvPr id="10" name="TextBox 10"/>
          <p:cNvSpPr txBox="1">
            <a:spLocks noGrp="1" noChangeArrowheads="1"/>
          </p:cNvSpPr>
          <p:nvPr/>
        </p:nvSpPr>
        <p:spPr>
          <a:xfrm>
            <a:off x="610235" y="2776855"/>
            <a:ext cx="2390775" cy="459105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dirty="0">
                <a:solidFill>
                  <a:schemeClr val="tx1"/>
                </a:solidFill>
                <a:latin typeface="HY헤드라인M" charset="0"/>
                <a:ea typeface="HY헤드라인M" charset="0"/>
              </a:rPr>
              <a:t>10진 카운터 예</a:t>
            </a:r>
            <a:endParaRPr lang="ko-KR" altLang="en-US" sz="2400" dirty="0">
              <a:solidFill>
                <a:schemeClr val="tx1"/>
              </a:solidFill>
              <a:latin typeface="HY헤드라인M" charset="0"/>
              <a:ea typeface="HY헤드라인M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CE0222B-A4A6-324D-9A96-2282CF014D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489" y="3429000"/>
            <a:ext cx="7998781" cy="59123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6DE62A2-EFAE-C74F-AE10-6AE3FFFB9E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489" y="4455986"/>
            <a:ext cx="7998782" cy="576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2208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23215" y="147320"/>
            <a:ext cx="6265545" cy="401955"/>
          </a:xfrm>
        </p:spPr>
        <p:txBody>
          <a:bodyPr vert="horz" wrap="square" lIns="91440" tIns="45720" rIns="91440" bIns="45720" anchor="ctr">
            <a:normAutofit fontScale="90000"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1" dirty="0">
                <a:solidFill>
                  <a:srgbClr val="FFFFFF"/>
                </a:solidFill>
                <a:effectLst>
                  <a:outerShdw blurRad="50800" dist="38100" dir="2700000" algn="tl" rotWithShape="0">
                    <a:srgbClr val="000000">
                      <a:alpha val="40035"/>
                    </a:srgbClr>
                  </a:outerShdw>
                </a:effectLst>
                <a:latin typeface="나눔고딕 ExtraBold" charset="0"/>
                <a:ea typeface="나눔고딕 ExtraBold" charset="0"/>
              </a:rPr>
              <a:t>10진 카운터</a:t>
            </a:r>
            <a:endParaRPr lang="ko-KR" altLang="en-US" sz="2400" b="1" dirty="0">
              <a:solidFill>
                <a:srgbClr val="FFFFFF"/>
              </a:solidFill>
              <a:latin typeface="나눔고딕 ExtraBold" charset="0"/>
              <a:ea typeface="나눔고딕 ExtraBold" charset="0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4283710" y="6556375"/>
            <a:ext cx="648970" cy="365760"/>
          </a:xfrm>
        </p:spPr>
        <p:txBody>
          <a:bodyPr/>
          <a:lstStyle/>
          <a:p>
            <a:fld id="{EC7CE730-840F-46C5-B375-B608F83D27B0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7" name="TextBox 6"/>
          <p:cNvSpPr txBox="1">
            <a:spLocks noGrp="1" noChangeArrowheads="1"/>
          </p:cNvSpPr>
          <p:nvPr/>
        </p:nvSpPr>
        <p:spPr>
          <a:xfrm>
            <a:off x="858520" y="1741170"/>
            <a:ext cx="6758581" cy="369332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285750" indent="-28575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u="sng" dirty="0">
                <a:solidFill>
                  <a:schemeClr val="tx1"/>
                </a:solidFill>
                <a:latin typeface="나눔고딕 ExtraBold" charset="0"/>
                <a:ea typeface="나눔고딕 ExtraBold" charset="0"/>
              </a:rPr>
              <a:t>- </a:t>
            </a:r>
            <a:r>
              <a:rPr lang="en-US" altLang="ko-KR" sz="1800" u="sng" dirty="0">
                <a:solidFill>
                  <a:srgbClr val="FF0000"/>
                </a:solidFill>
                <a:latin typeface="나눔고딕 ExtraBold" charset="0"/>
                <a:ea typeface="나눔고딕 ExtraBold" charset="0"/>
              </a:rPr>
              <a:t>바이너리 값 1001 일때 다음 상태 값은 1010이 아닌 0000으로 됨</a:t>
            </a:r>
            <a:endParaRPr lang="ko-KR" altLang="en-US" sz="1800" u="sng" dirty="0">
              <a:solidFill>
                <a:srgbClr val="FF0000"/>
              </a:solidFill>
              <a:latin typeface="나눔고딕 ExtraBold" charset="0"/>
              <a:ea typeface="나눔고딕 ExtraBold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19125" y="971550"/>
            <a:ext cx="2999740" cy="458470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dirty="0">
                <a:solidFill>
                  <a:schemeClr val="tx1"/>
                </a:solidFill>
                <a:latin typeface="HY헤드라인M" charset="0"/>
                <a:ea typeface="HY헤드라인M" charset="0"/>
              </a:rPr>
              <a:t>10진 카운터 진리표</a:t>
            </a:r>
            <a:endParaRPr lang="ko-KR" altLang="en-US" sz="2400" dirty="0">
              <a:solidFill>
                <a:schemeClr val="tx1"/>
              </a:solidFill>
              <a:latin typeface="HY헤드라인M" charset="0"/>
              <a:ea typeface="HY헤드라인M" charset="0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6617336"/>
              </p:ext>
            </p:extLst>
          </p:nvPr>
        </p:nvGraphicFramePr>
        <p:xfrm>
          <a:off x="2016818" y="2305396"/>
          <a:ext cx="4343404" cy="37719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077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77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77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77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104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0779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0779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0779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0779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209550"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현재상태 </a:t>
                      </a:r>
                      <a:r>
                        <a:rPr lang="en-US" altLang="ko-KR" sz="1100" u="none" strike="noStrike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(</a:t>
                      </a:r>
                      <a:r>
                        <a:rPr lang="en-US" sz="1100" u="none" strike="noStrike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t)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다음상태 </a:t>
                      </a:r>
                      <a:r>
                        <a:rPr lang="en-US" altLang="ko-KR" sz="1100" u="none" strike="noStrike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(</a:t>
                      </a:r>
                      <a:r>
                        <a:rPr lang="en-US" sz="1100" u="none" strike="noStrike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t+1)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A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B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A(t+1)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B(t+1)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C(t+1)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D(t+1)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X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X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X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X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X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X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X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X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X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X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X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X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X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X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X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X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X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X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X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X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X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X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X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X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</a:tbl>
          </a:graphicData>
        </a:graphic>
      </p:graphicFrame>
      <p:sp>
        <p:nvSpPr>
          <p:cNvPr id="12" name="도형 15"/>
          <p:cNvSpPr>
            <a:spLocks noGrp="1" noChangeArrowheads="1"/>
          </p:cNvSpPr>
          <p:nvPr/>
        </p:nvSpPr>
        <p:spPr>
          <a:xfrm>
            <a:off x="2123902" y="4634404"/>
            <a:ext cx="4135582" cy="172720"/>
          </a:xfrm>
          <a:prstGeom prst="roundRect">
            <a:avLst/>
          </a:prstGeom>
          <a:noFill/>
          <a:ln w="254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ajor">
            <a:schemeClr val="lt1"/>
          </a:fontRef>
        </p:style>
        <p:txBody>
          <a:bodyPr vert="horz" wrap="square" lIns="91440" tIns="45720" rIns="91440" bIns="45720" anchor="ctr"/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dirty="0"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41384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23215" y="147320"/>
            <a:ext cx="6265545" cy="401955"/>
          </a:xfrm>
        </p:spPr>
        <p:txBody>
          <a:bodyPr vert="horz" wrap="square" lIns="91440" tIns="45720" rIns="91440" bIns="45720" anchor="ctr">
            <a:normAutofit fontScale="90000"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1" dirty="0">
                <a:solidFill>
                  <a:srgbClr val="FFFFFF"/>
                </a:solidFill>
                <a:effectLst>
                  <a:outerShdw blurRad="50800" dist="38100" dir="2700000" algn="tl" rotWithShape="0">
                    <a:srgbClr val="000000">
                      <a:alpha val="40035"/>
                    </a:srgbClr>
                  </a:outerShdw>
                </a:effectLst>
                <a:latin typeface="나눔고딕 ExtraBold" charset="0"/>
                <a:ea typeface="나눔고딕 ExtraBold" charset="0"/>
              </a:rPr>
              <a:t>10진 카운터</a:t>
            </a:r>
            <a:endParaRPr lang="ko-KR" altLang="en-US" sz="2400" b="1" dirty="0">
              <a:solidFill>
                <a:srgbClr val="FFFFFF"/>
              </a:solidFill>
              <a:latin typeface="나눔고딕 ExtraBold" charset="0"/>
              <a:ea typeface="나눔고딕 ExtraBold" charset="0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4283710" y="6556375"/>
            <a:ext cx="648970" cy="365760"/>
          </a:xfrm>
        </p:spPr>
        <p:txBody>
          <a:bodyPr/>
          <a:lstStyle/>
          <a:p>
            <a:fld id="{EC7CE730-840F-46C5-B375-B608F83D27B0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619125" y="971550"/>
            <a:ext cx="2941831" cy="461665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dirty="0">
                <a:solidFill>
                  <a:schemeClr val="tx1"/>
                </a:solidFill>
                <a:latin typeface="HY헤드라인M" charset="0"/>
                <a:ea typeface="HY헤드라인M" charset="0"/>
              </a:rPr>
              <a:t>10진 </a:t>
            </a:r>
            <a:r>
              <a:rPr lang="en-US" altLang="ko-KR" sz="2400" dirty="0" err="1">
                <a:solidFill>
                  <a:schemeClr val="tx1"/>
                </a:solidFill>
                <a:latin typeface="HY헤드라인M" charset="0"/>
                <a:ea typeface="HY헤드라인M" charset="0"/>
              </a:rPr>
              <a:t>카운터</a:t>
            </a:r>
            <a:r>
              <a:rPr lang="en-US" altLang="ko-KR" sz="2400" dirty="0">
                <a:solidFill>
                  <a:schemeClr val="tx1"/>
                </a:solidFill>
                <a:latin typeface="HY헤드라인M" charset="0"/>
                <a:ea typeface="HY헤드라인M" charset="0"/>
              </a:rPr>
              <a:t> K-Map</a:t>
            </a:r>
            <a:endParaRPr lang="ko-KR" altLang="en-US" sz="2400" dirty="0">
              <a:solidFill>
                <a:schemeClr val="tx1"/>
              </a:solidFill>
              <a:latin typeface="HY헤드라인M" charset="0"/>
              <a:ea typeface="HY헤드라인M" charset="0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8967669"/>
              </p:ext>
            </p:extLst>
          </p:nvPr>
        </p:nvGraphicFramePr>
        <p:xfrm>
          <a:off x="842241" y="2309815"/>
          <a:ext cx="2159000" cy="104775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31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1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1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31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x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x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x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x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x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x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7402217"/>
              </p:ext>
            </p:extLst>
          </p:nvPr>
        </p:nvGraphicFramePr>
        <p:xfrm>
          <a:off x="5155912" y="2311714"/>
          <a:ext cx="2159000" cy="104775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31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1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1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31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x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x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x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x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x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x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6167240"/>
              </p:ext>
            </p:extLst>
          </p:nvPr>
        </p:nvGraphicFramePr>
        <p:xfrm>
          <a:off x="842241" y="4693239"/>
          <a:ext cx="2159000" cy="104775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31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1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1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31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x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x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x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x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x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x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9464846"/>
              </p:ext>
            </p:extLst>
          </p:nvPr>
        </p:nvGraphicFramePr>
        <p:xfrm>
          <a:off x="5155912" y="4693239"/>
          <a:ext cx="2159000" cy="104775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31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1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1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31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x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x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x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x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x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x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842241" y="1811227"/>
                <a:ext cx="208082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600" dirty="0"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A(t+1) = </a:t>
                </a:r>
                <a14:m>
                  <m:oMath xmlns:m="http://schemas.openxmlformats.org/officeDocument/2006/math">
                    <m:r>
                      <a:rPr lang="en-US" altLang="ko-KR" sz="1600" b="1" i="1">
                        <a:latin typeface="Cambria Math" panose="02040503050406030204" pitchFamily="18" charset="0"/>
                        <a:ea typeface="나눔고딕 ExtraBold" panose="020D0904000000000000" pitchFamily="50" charset="-127"/>
                      </a:rPr>
                      <m:t>𝑨</m:t>
                    </m:r>
                    <m:acc>
                      <m:accPr>
                        <m:chr m:val="̅"/>
                        <m:ctrlPr>
                          <a:rPr lang="en-US" altLang="ko-KR" sz="1600" b="1" i="1">
                            <a:latin typeface="Cambria Math" panose="02040503050406030204" pitchFamily="18" charset="0"/>
                            <a:ea typeface="나눔고딕 ExtraBold" panose="020D0904000000000000" pitchFamily="50" charset="-127"/>
                          </a:rPr>
                        </m:ctrlPr>
                      </m:accPr>
                      <m:e>
                        <m:r>
                          <a:rPr lang="en-US" altLang="ko-KR" sz="1600" b="1" i="1">
                            <a:latin typeface="Cambria Math" panose="02040503050406030204" pitchFamily="18" charset="0"/>
                            <a:ea typeface="나눔고딕 ExtraBold" panose="020D0904000000000000" pitchFamily="50" charset="-127"/>
                          </a:rPr>
                          <m:t>𝑫</m:t>
                        </m:r>
                        <m:r>
                          <a:rPr lang="en-US" altLang="ko-KR" sz="1600" b="1" i="1">
                            <a:latin typeface="Cambria Math" panose="02040503050406030204" pitchFamily="18" charset="0"/>
                            <a:ea typeface="나눔고딕 ExtraBold" panose="020D0904000000000000" pitchFamily="50" charset="-127"/>
                          </a:rPr>
                          <m:t> </m:t>
                        </m:r>
                      </m:e>
                    </m:acc>
                    <m:r>
                      <a:rPr lang="en-US" altLang="ko-KR" sz="1600" b="1" i="1">
                        <a:latin typeface="Cambria Math" panose="02040503050406030204" pitchFamily="18" charset="0"/>
                        <a:ea typeface="나눔고딕 ExtraBold" panose="020D0904000000000000" pitchFamily="50" charset="-127"/>
                      </a:rPr>
                      <m:t>+</m:t>
                    </m:r>
                    <m:r>
                      <a:rPr lang="en-US" altLang="ko-KR" sz="1600" b="1" i="1">
                        <a:latin typeface="Cambria Math" panose="02040503050406030204" pitchFamily="18" charset="0"/>
                        <a:ea typeface="나눔고딕 ExtraBold" panose="020D0904000000000000" pitchFamily="50" charset="-127"/>
                      </a:rPr>
                      <m:t>𝑩𝑪𝑫</m:t>
                    </m:r>
                  </m:oMath>
                </a14:m>
                <a:endParaRPr lang="en-US" altLang="ko-KR" sz="1600" b="1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  <a:p>
                <a:endParaRPr lang="en-US" altLang="ko-KR" sz="16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241" y="1811227"/>
                <a:ext cx="2080826" cy="584775"/>
              </a:xfrm>
              <a:prstGeom prst="rect">
                <a:avLst/>
              </a:prstGeom>
              <a:blipFill>
                <a:blip r:embed="rId2"/>
                <a:stretch>
                  <a:fillRect l="-1818" t="-2128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5155912" y="1811227"/>
                <a:ext cx="261001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600" dirty="0"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B(t+1) = </a:t>
                </a:r>
                <a14:m>
                  <m:oMath xmlns:m="http://schemas.openxmlformats.org/officeDocument/2006/math">
                    <m:r>
                      <a:rPr lang="en-US" altLang="ko-KR" sz="1600" b="1" i="1">
                        <a:latin typeface="Cambria Math" panose="02040503050406030204" pitchFamily="18" charset="0"/>
                        <a:ea typeface="나눔고딕 ExtraBold" panose="020D0904000000000000" pitchFamily="50" charset="-127"/>
                      </a:rPr>
                      <m:t>𝐁</m:t>
                    </m:r>
                    <m:acc>
                      <m:accPr>
                        <m:chr m:val="̅"/>
                        <m:ctrlPr>
                          <a:rPr lang="en-US" altLang="ko-KR" sz="1600" b="1" i="1">
                            <a:latin typeface="Cambria Math" panose="02040503050406030204" pitchFamily="18" charset="0"/>
                            <a:ea typeface="나눔고딕 ExtraBold" panose="020D0904000000000000" pitchFamily="50" charset="-127"/>
                          </a:rPr>
                        </m:ctrlPr>
                      </m:accPr>
                      <m:e>
                        <m:r>
                          <a:rPr lang="en-US" altLang="ko-KR" sz="1600" b="1" i="1">
                            <a:latin typeface="Cambria Math" panose="02040503050406030204" pitchFamily="18" charset="0"/>
                            <a:ea typeface="나눔고딕 ExtraBold" panose="020D0904000000000000" pitchFamily="50" charset="-127"/>
                          </a:rPr>
                          <m:t>𝑪</m:t>
                        </m:r>
                        <m:r>
                          <a:rPr lang="en-US" altLang="ko-KR" sz="1600" b="1" i="1">
                            <a:latin typeface="Cambria Math" panose="02040503050406030204" pitchFamily="18" charset="0"/>
                            <a:ea typeface="나눔고딕 ExtraBold" panose="020D0904000000000000" pitchFamily="50" charset="-127"/>
                          </a:rPr>
                          <m:t> </m:t>
                        </m:r>
                      </m:e>
                    </m:acc>
                    <m:r>
                      <a:rPr lang="en-US" altLang="ko-KR" sz="1600" b="1" i="1">
                        <a:latin typeface="Cambria Math" panose="02040503050406030204" pitchFamily="18" charset="0"/>
                        <a:ea typeface="나눔고딕 ExtraBold" panose="020D0904000000000000" pitchFamily="50" charset="-127"/>
                      </a:rPr>
                      <m:t>+</m:t>
                    </m:r>
                    <m:r>
                      <a:rPr lang="en-US" altLang="ko-KR" sz="1600" b="1" i="1">
                        <a:latin typeface="Cambria Math" panose="02040503050406030204" pitchFamily="18" charset="0"/>
                        <a:ea typeface="나눔고딕 ExtraBold" panose="020D0904000000000000" pitchFamily="50" charset="-127"/>
                      </a:rPr>
                      <m:t>𝐁</m:t>
                    </m:r>
                    <m:acc>
                      <m:accPr>
                        <m:chr m:val="̅"/>
                        <m:ctrlPr>
                          <a:rPr lang="en-US" altLang="ko-KR" sz="1600" b="1" i="1">
                            <a:latin typeface="Cambria Math" panose="02040503050406030204" pitchFamily="18" charset="0"/>
                            <a:ea typeface="나눔고딕 ExtraBold" panose="020D0904000000000000" pitchFamily="50" charset="-127"/>
                          </a:rPr>
                        </m:ctrlPr>
                      </m:accPr>
                      <m:e>
                        <m:r>
                          <a:rPr lang="en-US" altLang="ko-KR" sz="1600" b="1" i="1">
                            <a:latin typeface="Cambria Math" panose="02040503050406030204" pitchFamily="18" charset="0"/>
                            <a:ea typeface="나눔고딕 ExtraBold" panose="020D0904000000000000" pitchFamily="50" charset="-127"/>
                          </a:rPr>
                          <m:t>𝑫</m:t>
                        </m:r>
                      </m:e>
                    </m:acc>
                    <m:r>
                      <a:rPr lang="en-US" altLang="ko-KR" sz="1600" b="1" i="1">
                        <a:latin typeface="Cambria Math" panose="02040503050406030204" pitchFamily="18" charset="0"/>
                        <a:ea typeface="나눔고딕 ExtraBold" panose="020D0904000000000000" pitchFamily="50" charset="-127"/>
                      </a:rPr>
                      <m:t>+</m:t>
                    </m:r>
                    <m:acc>
                      <m:accPr>
                        <m:chr m:val="̅"/>
                        <m:ctrlPr>
                          <a:rPr lang="en-US" altLang="ko-KR" sz="1600" b="1" i="1">
                            <a:latin typeface="Cambria Math" panose="02040503050406030204" pitchFamily="18" charset="0"/>
                            <a:ea typeface="나눔고딕 ExtraBold" panose="020D0904000000000000" pitchFamily="50" charset="-127"/>
                          </a:rPr>
                        </m:ctrlPr>
                      </m:accPr>
                      <m:e>
                        <m:r>
                          <a:rPr lang="en-US" altLang="ko-KR" sz="1600" b="1" i="1">
                            <a:latin typeface="Cambria Math" panose="02040503050406030204" pitchFamily="18" charset="0"/>
                            <a:ea typeface="나눔고딕 ExtraBold" panose="020D0904000000000000" pitchFamily="50" charset="-127"/>
                          </a:rPr>
                          <m:t>𝑩</m:t>
                        </m:r>
                        <m:r>
                          <a:rPr lang="en-US" altLang="ko-KR" sz="1600" b="1" i="1">
                            <a:latin typeface="Cambria Math" panose="02040503050406030204" pitchFamily="18" charset="0"/>
                            <a:ea typeface="나눔고딕 ExtraBold" panose="020D0904000000000000" pitchFamily="50" charset="-127"/>
                          </a:rPr>
                          <m:t> </m:t>
                        </m:r>
                      </m:e>
                    </m:acc>
                    <m:r>
                      <a:rPr lang="en-US" altLang="ko-KR" sz="1600" b="1" i="1">
                        <a:latin typeface="Cambria Math" panose="02040503050406030204" pitchFamily="18" charset="0"/>
                        <a:ea typeface="나눔고딕 ExtraBold" panose="020D0904000000000000" pitchFamily="50" charset="-127"/>
                      </a:rPr>
                      <m:t>𝑪𝑫</m:t>
                    </m:r>
                  </m:oMath>
                </a14:m>
                <a:endParaRPr lang="en-US" altLang="ko-KR" sz="16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5912" y="1811227"/>
                <a:ext cx="2610010" cy="338554"/>
              </a:xfrm>
              <a:prstGeom prst="rect">
                <a:avLst/>
              </a:prstGeom>
              <a:blipFill>
                <a:blip r:embed="rId3"/>
                <a:stretch>
                  <a:fillRect l="-1456" t="-3571" b="-17857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842241" y="4295673"/>
                <a:ext cx="3379451" cy="8315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600" dirty="0"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C(t+1) =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ko-KR" sz="1600" b="1" i="1">
                            <a:latin typeface="Cambria Math" panose="02040503050406030204" pitchFamily="18" charset="0"/>
                            <a:ea typeface="나눔고딕 ExtraBold" panose="020D0904000000000000" pitchFamily="50" charset="-127"/>
                          </a:rPr>
                        </m:ctrlPr>
                      </m:accPr>
                      <m:e>
                        <m:r>
                          <a:rPr lang="en-US" altLang="ko-KR" sz="1600" b="1" i="1">
                            <a:latin typeface="Cambria Math" panose="02040503050406030204" pitchFamily="18" charset="0"/>
                            <a:ea typeface="나눔고딕 ExtraBold" panose="020D0904000000000000" pitchFamily="50" charset="-127"/>
                          </a:rPr>
                          <m:t>𝑨</m:t>
                        </m:r>
                        <m:r>
                          <a:rPr lang="en-US" altLang="ko-KR" sz="1600" b="1" i="1">
                            <a:latin typeface="Cambria Math" panose="02040503050406030204" pitchFamily="18" charset="0"/>
                            <a:ea typeface="나눔고딕 ExtraBold" panose="020D0904000000000000" pitchFamily="50" charset="-127"/>
                          </a:rPr>
                          <m:t> </m:t>
                        </m:r>
                      </m:e>
                    </m:acc>
                    <m:r>
                      <a:rPr lang="en-US" altLang="ko-KR" sz="1600" b="1" i="1">
                        <a:latin typeface="Cambria Math" panose="02040503050406030204" pitchFamily="18" charset="0"/>
                        <a:ea typeface="나눔고딕 ExtraBold" panose="020D0904000000000000" pitchFamily="50" charset="-127"/>
                      </a:rPr>
                      <m:t>𝑪</m:t>
                    </m:r>
                    <m:acc>
                      <m:accPr>
                        <m:chr m:val="̅"/>
                        <m:ctrlPr>
                          <a:rPr lang="en-US" altLang="ko-KR" sz="1600" b="1" i="1">
                            <a:latin typeface="Cambria Math" panose="02040503050406030204" pitchFamily="18" charset="0"/>
                            <a:ea typeface="나눔고딕 ExtraBold" panose="020D0904000000000000" pitchFamily="50" charset="-127"/>
                          </a:rPr>
                        </m:ctrlPr>
                      </m:accPr>
                      <m:e>
                        <m:r>
                          <a:rPr lang="en-US" altLang="ko-KR" sz="1600" b="1" i="1">
                            <a:latin typeface="Cambria Math" panose="02040503050406030204" pitchFamily="18" charset="0"/>
                            <a:ea typeface="나눔고딕 ExtraBold" panose="020D0904000000000000" pitchFamily="50" charset="-127"/>
                          </a:rPr>
                          <m:t>𝑫</m:t>
                        </m:r>
                      </m:e>
                    </m:acc>
                    <m:r>
                      <a:rPr lang="en-US" altLang="ko-KR" sz="1600" b="1" i="1">
                        <a:latin typeface="Cambria Math" panose="02040503050406030204" pitchFamily="18" charset="0"/>
                        <a:ea typeface="나눔고딕 ExtraBold" panose="020D0904000000000000" pitchFamily="50" charset="-127"/>
                      </a:rPr>
                      <m:t>+</m:t>
                    </m:r>
                    <m:acc>
                      <m:accPr>
                        <m:chr m:val="̅"/>
                        <m:ctrlPr>
                          <a:rPr lang="en-US" altLang="ko-KR" sz="1600" b="1" i="1">
                            <a:latin typeface="Cambria Math" panose="02040503050406030204" pitchFamily="18" charset="0"/>
                            <a:ea typeface="나눔고딕 ExtraBold" panose="020D0904000000000000" pitchFamily="50" charset="-127"/>
                          </a:rPr>
                        </m:ctrlPr>
                      </m:accPr>
                      <m:e>
                        <m:r>
                          <a:rPr lang="en-US" altLang="ko-KR" sz="1600" b="1" i="1">
                            <a:latin typeface="Cambria Math" panose="02040503050406030204" pitchFamily="18" charset="0"/>
                            <a:ea typeface="나눔고딕 ExtraBold" panose="020D0904000000000000" pitchFamily="50" charset="-127"/>
                          </a:rPr>
                          <m:t>𝑨</m:t>
                        </m:r>
                        <m:r>
                          <a:rPr lang="en-US" altLang="ko-KR" sz="1600" b="1" i="1">
                            <a:latin typeface="Cambria Math" panose="02040503050406030204" pitchFamily="18" charset="0"/>
                            <a:ea typeface="나눔고딕 ExtraBold" panose="020D0904000000000000" pitchFamily="50" charset="-127"/>
                          </a:rPr>
                          <m:t> </m:t>
                        </m:r>
                      </m:e>
                    </m:acc>
                    <m:acc>
                      <m:accPr>
                        <m:chr m:val="̅"/>
                        <m:ctrlPr>
                          <a:rPr lang="en-US" altLang="ko-KR" sz="1600" b="1" i="1">
                            <a:latin typeface="Cambria Math" panose="02040503050406030204" pitchFamily="18" charset="0"/>
                            <a:ea typeface="나눔고딕 ExtraBold" panose="020D0904000000000000" pitchFamily="50" charset="-127"/>
                          </a:rPr>
                        </m:ctrlPr>
                      </m:accPr>
                      <m:e>
                        <m:r>
                          <a:rPr lang="en-US" altLang="ko-KR" sz="1600" b="1" i="1">
                            <a:latin typeface="Cambria Math" panose="02040503050406030204" pitchFamily="18" charset="0"/>
                            <a:ea typeface="나눔고딕 ExtraBold" panose="020D0904000000000000" pitchFamily="50" charset="-127"/>
                          </a:rPr>
                          <m:t>𝑪</m:t>
                        </m:r>
                        <m:r>
                          <a:rPr lang="en-US" altLang="ko-KR" sz="1600" b="1" i="1">
                            <a:latin typeface="Cambria Math" panose="02040503050406030204" pitchFamily="18" charset="0"/>
                            <a:ea typeface="나눔고딕 ExtraBold" panose="020D0904000000000000" pitchFamily="50" charset="-127"/>
                          </a:rPr>
                          <m:t> </m:t>
                        </m:r>
                      </m:e>
                    </m:acc>
                    <m:r>
                      <a:rPr lang="en-US" altLang="ko-KR" sz="1600" b="1" i="1">
                        <a:latin typeface="Cambria Math" panose="02040503050406030204" pitchFamily="18" charset="0"/>
                        <a:ea typeface="나눔고딕 ExtraBold" panose="020D0904000000000000" pitchFamily="50" charset="-127"/>
                      </a:rPr>
                      <m:t>𝑫</m:t>
                    </m:r>
                    <m:r>
                      <a:rPr lang="en-US" altLang="ko-KR" sz="1600" b="1" i="1" smtClean="0">
                        <a:latin typeface="Cambria Math" panose="02040503050406030204" pitchFamily="18" charset="0"/>
                        <a:ea typeface="나눔고딕 ExtraBold" panose="020D0904000000000000" pitchFamily="50" charset="-127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altLang="ko-KR" sz="1600" b="1" i="1">
                            <a:latin typeface="Cambria Math" panose="02040503050406030204" pitchFamily="18" charset="0"/>
                            <a:ea typeface="나눔고딕 ExtraBold" panose="020D0904000000000000" pitchFamily="50" charset="-127"/>
                          </a:rPr>
                        </m:ctrlPr>
                      </m:accPr>
                      <m:e>
                        <m:r>
                          <a:rPr lang="en-US" altLang="ko-KR" sz="1600" b="1" i="1">
                            <a:latin typeface="Cambria Math" panose="02040503050406030204" pitchFamily="18" charset="0"/>
                            <a:ea typeface="나눔고딕 ExtraBold" panose="020D0904000000000000" pitchFamily="50" charset="-127"/>
                          </a:rPr>
                          <m:t>𝑨</m:t>
                        </m:r>
                        <m:r>
                          <a:rPr lang="en-US" altLang="ko-KR" sz="1600" b="1" i="1">
                            <a:latin typeface="Cambria Math" panose="02040503050406030204" pitchFamily="18" charset="0"/>
                            <a:ea typeface="나눔고딕 ExtraBold" panose="020D0904000000000000" pitchFamily="50" charset="-127"/>
                          </a:rPr>
                          <m:t> </m:t>
                        </m:r>
                      </m:e>
                    </m:acc>
                    <m:r>
                      <a:rPr lang="en-US" altLang="ko-KR" sz="1600" b="1" i="1">
                        <a:latin typeface="Cambria Math" panose="02040503050406030204" pitchFamily="18" charset="0"/>
                        <a:ea typeface="나눔고딕 ExtraBold" panose="020D0904000000000000" pitchFamily="50" charset="-127"/>
                      </a:rPr>
                      <m:t>(</m:t>
                    </m:r>
                    <m:r>
                      <a:rPr lang="en-US" altLang="ko-KR" sz="1600" b="1" i="1">
                        <a:latin typeface="Cambria Math" panose="02040503050406030204" pitchFamily="18" charset="0"/>
                        <a:ea typeface="나눔고딕 ExtraBold" panose="020D0904000000000000" pitchFamily="50" charset="-127"/>
                      </a:rPr>
                      <m:t>𝑪</m:t>
                    </m:r>
                    <m:r>
                      <a:rPr lang="en-US" altLang="ko-KR" sz="1600" b="1" i="1">
                        <a:latin typeface="Cambria Math" panose="02040503050406030204" pitchFamily="18" charset="0"/>
                        <a:ea typeface="나눔고딕 ExtraBold" panose="020D0904000000000000" pitchFamily="50" charset="-127"/>
                      </a:rPr>
                      <m:t> ^ </m:t>
                    </m:r>
                    <m:r>
                      <a:rPr lang="en-US" altLang="ko-KR" sz="1600" b="1" i="1">
                        <a:latin typeface="Cambria Math" panose="02040503050406030204" pitchFamily="18" charset="0"/>
                        <a:ea typeface="나눔고딕 ExtraBold" panose="020D0904000000000000" pitchFamily="50" charset="-127"/>
                      </a:rPr>
                      <m:t>𝑫</m:t>
                    </m:r>
                    <m:r>
                      <a:rPr lang="en-US" altLang="ko-KR" sz="1600" b="1" i="1">
                        <a:latin typeface="Cambria Math" panose="02040503050406030204" pitchFamily="18" charset="0"/>
                        <a:ea typeface="나눔고딕 ExtraBold" panose="020D0904000000000000" pitchFamily="50" charset="-127"/>
                      </a:rPr>
                      <m:t>)</m:t>
                    </m:r>
                  </m:oMath>
                </a14:m>
                <a:endParaRPr lang="en-US" altLang="ko-KR" sz="1600" b="1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  <a:p>
                <a:endParaRPr lang="en-US" altLang="ko-KR" sz="1600" b="1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  <a:p>
                <a:endParaRPr lang="en-US" altLang="ko-KR" sz="16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241" y="4295673"/>
                <a:ext cx="3379451" cy="831574"/>
              </a:xfrm>
              <a:prstGeom prst="rect">
                <a:avLst/>
              </a:prstGeom>
              <a:blipFill>
                <a:blip r:embed="rId4"/>
                <a:stretch>
                  <a:fillRect l="-1124" t="-303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5155912" y="4295673"/>
                <a:ext cx="124585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600" dirty="0"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D(t+1) =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ko-KR" sz="1600" b="1" i="1">
                            <a:latin typeface="Cambria Math" panose="02040503050406030204" pitchFamily="18" charset="0"/>
                            <a:ea typeface="나눔고딕 ExtraBold" panose="020D0904000000000000" pitchFamily="50" charset="-127"/>
                          </a:rPr>
                        </m:ctrlPr>
                      </m:accPr>
                      <m:e>
                        <m:r>
                          <a:rPr lang="en-US" altLang="ko-KR" sz="1600" b="1" i="1">
                            <a:latin typeface="Cambria Math" panose="02040503050406030204" pitchFamily="18" charset="0"/>
                            <a:ea typeface="나눔고딕 ExtraBold" panose="020D0904000000000000" pitchFamily="50" charset="-127"/>
                          </a:rPr>
                          <m:t>𝑫</m:t>
                        </m:r>
                      </m:e>
                    </m:acc>
                  </m:oMath>
                </a14:m>
                <a:endParaRPr lang="en-US" altLang="ko-KR" sz="16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5912" y="4295673"/>
                <a:ext cx="1245854" cy="338554"/>
              </a:xfrm>
              <a:prstGeom prst="rect">
                <a:avLst/>
              </a:prstGeom>
              <a:blipFill>
                <a:blip r:embed="rId5"/>
                <a:stretch>
                  <a:fillRect l="-3030" t="-7407" b="-22222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CD401D6F-A0B5-E247-8997-C964E5E67FC0}"/>
              </a:ext>
            </a:extLst>
          </p:cNvPr>
          <p:cNvSpPr txBox="1"/>
          <p:nvPr/>
        </p:nvSpPr>
        <p:spPr>
          <a:xfrm>
            <a:off x="816949" y="2346883"/>
            <a:ext cx="30008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800" dirty="0"/>
              <a:t>AB</a:t>
            </a:r>
            <a:endParaRPr kumimoji="1" lang="ko-Kore-KR" altLang="en-US" sz="8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E64C96D-5806-1F43-A4D6-C5D6A95C9C37}"/>
              </a:ext>
            </a:extLst>
          </p:cNvPr>
          <p:cNvSpPr txBox="1"/>
          <p:nvPr/>
        </p:nvSpPr>
        <p:spPr>
          <a:xfrm>
            <a:off x="1028141" y="2263601"/>
            <a:ext cx="3016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800" dirty="0"/>
              <a:t>CD</a:t>
            </a:r>
            <a:endParaRPr kumimoji="1" lang="ko-Kore-KR" altLang="en-US" sz="800" dirty="0"/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9550B958-B836-4F43-868A-38F39ED7E5BA}"/>
              </a:ext>
            </a:extLst>
          </p:cNvPr>
          <p:cNvCxnSpPr>
            <a:cxnSpLocks/>
          </p:cNvCxnSpPr>
          <p:nvPr/>
        </p:nvCxnSpPr>
        <p:spPr>
          <a:xfrm flipH="1" flipV="1">
            <a:off x="842241" y="2309815"/>
            <a:ext cx="420951" cy="206298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977BC218-BEFD-F544-8C1E-11B6AEEAC018}"/>
              </a:ext>
            </a:extLst>
          </p:cNvPr>
          <p:cNvSpPr txBox="1"/>
          <p:nvPr/>
        </p:nvSpPr>
        <p:spPr>
          <a:xfrm>
            <a:off x="816949" y="4728530"/>
            <a:ext cx="30008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800" dirty="0"/>
              <a:t>AB</a:t>
            </a:r>
            <a:endParaRPr kumimoji="1" lang="ko-Kore-KR" altLang="en-US" sz="8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8E40C23-7D15-6340-9BC9-3E6BDEEAC859}"/>
              </a:ext>
            </a:extLst>
          </p:cNvPr>
          <p:cNvSpPr txBox="1"/>
          <p:nvPr/>
        </p:nvSpPr>
        <p:spPr>
          <a:xfrm>
            <a:off x="1028141" y="4645248"/>
            <a:ext cx="3016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800" dirty="0"/>
              <a:t>CD</a:t>
            </a:r>
            <a:endParaRPr kumimoji="1" lang="ko-Kore-KR" altLang="en-US" sz="800" dirty="0"/>
          </a:p>
        </p:txBody>
      </p:sp>
      <p:cxnSp>
        <p:nvCxnSpPr>
          <p:cNvPr id="26" name="직선 연결선[R] 25">
            <a:extLst>
              <a:ext uri="{FF2B5EF4-FFF2-40B4-BE49-F238E27FC236}">
                <a16:creationId xmlns:a16="http://schemas.microsoft.com/office/drawing/2014/main" id="{08FC4C81-F6F1-1F47-9A68-FC4571876D25}"/>
              </a:ext>
            </a:extLst>
          </p:cNvPr>
          <p:cNvCxnSpPr>
            <a:cxnSpLocks/>
          </p:cNvCxnSpPr>
          <p:nvPr/>
        </p:nvCxnSpPr>
        <p:spPr>
          <a:xfrm flipH="1" flipV="1">
            <a:off x="842241" y="4691462"/>
            <a:ext cx="420951" cy="206298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1D9832FB-4404-F545-A135-4E397AA4711D}"/>
              </a:ext>
            </a:extLst>
          </p:cNvPr>
          <p:cNvSpPr txBox="1"/>
          <p:nvPr/>
        </p:nvSpPr>
        <p:spPr>
          <a:xfrm>
            <a:off x="5158289" y="2347633"/>
            <a:ext cx="30008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800" dirty="0"/>
              <a:t>AB</a:t>
            </a:r>
            <a:endParaRPr kumimoji="1" lang="ko-Kore-KR" altLang="en-US" sz="8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31BF9FC-EA7F-8449-A45F-35759D6BBD13}"/>
              </a:ext>
            </a:extLst>
          </p:cNvPr>
          <p:cNvSpPr txBox="1"/>
          <p:nvPr/>
        </p:nvSpPr>
        <p:spPr>
          <a:xfrm>
            <a:off x="5369481" y="2264351"/>
            <a:ext cx="3016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800" dirty="0"/>
              <a:t>CD</a:t>
            </a:r>
            <a:endParaRPr kumimoji="1" lang="ko-Kore-KR" altLang="en-US" sz="800" dirty="0"/>
          </a:p>
        </p:txBody>
      </p: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6C20522F-DADA-D343-AC47-6138507BD2E7}"/>
              </a:ext>
            </a:extLst>
          </p:cNvPr>
          <p:cNvCxnSpPr>
            <a:cxnSpLocks/>
          </p:cNvCxnSpPr>
          <p:nvPr/>
        </p:nvCxnSpPr>
        <p:spPr>
          <a:xfrm flipH="1" flipV="1">
            <a:off x="5183581" y="2310565"/>
            <a:ext cx="420951" cy="206298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E9E6DF08-2F65-AF4D-92A0-C9710B6A906D}"/>
              </a:ext>
            </a:extLst>
          </p:cNvPr>
          <p:cNvSpPr txBox="1"/>
          <p:nvPr/>
        </p:nvSpPr>
        <p:spPr>
          <a:xfrm>
            <a:off x="5161640" y="4728530"/>
            <a:ext cx="30008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800" dirty="0"/>
              <a:t>AB</a:t>
            </a:r>
            <a:endParaRPr kumimoji="1" lang="ko-Kore-KR" altLang="en-US" sz="8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9885B74-A9AF-2844-9B5A-71C79AB16BF5}"/>
              </a:ext>
            </a:extLst>
          </p:cNvPr>
          <p:cNvSpPr txBox="1"/>
          <p:nvPr/>
        </p:nvSpPr>
        <p:spPr>
          <a:xfrm>
            <a:off x="5372832" y="4645248"/>
            <a:ext cx="3016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800" dirty="0"/>
              <a:t>CD</a:t>
            </a:r>
            <a:endParaRPr kumimoji="1" lang="ko-Kore-KR" altLang="en-US" sz="800" dirty="0"/>
          </a:p>
        </p:txBody>
      </p:sp>
      <p:cxnSp>
        <p:nvCxnSpPr>
          <p:cNvPr id="32" name="직선 연결선[R] 31">
            <a:extLst>
              <a:ext uri="{FF2B5EF4-FFF2-40B4-BE49-F238E27FC236}">
                <a16:creationId xmlns:a16="http://schemas.microsoft.com/office/drawing/2014/main" id="{00EEE456-2BC0-7941-B61A-0FB0CDE606A8}"/>
              </a:ext>
            </a:extLst>
          </p:cNvPr>
          <p:cNvCxnSpPr>
            <a:cxnSpLocks/>
          </p:cNvCxnSpPr>
          <p:nvPr/>
        </p:nvCxnSpPr>
        <p:spPr>
          <a:xfrm flipH="1" flipV="1">
            <a:off x="5186932" y="4691462"/>
            <a:ext cx="420951" cy="206298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74757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2"/>
          <p:cNvSpPr>
            <a:spLocks noGrp="1" noChangeArrowheads="1"/>
          </p:cNvSpPr>
          <p:nvPr>
            <p:ph type="title"/>
          </p:nvPr>
        </p:nvSpPr>
        <p:spPr>
          <a:xfrm>
            <a:off x="323215" y="147320"/>
            <a:ext cx="6265545" cy="40195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 fontScale="90000"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1" dirty="0">
                <a:solidFill>
                  <a:srgbClr val="FFFFFF"/>
                </a:solidFill>
                <a:effectLst>
                  <a:outerShdw blurRad="50800" dist="38100" dir="2700000" algn="tl" rotWithShape="0">
                    <a:srgbClr val="000000">
                      <a:alpha val="40035"/>
                    </a:srgbClr>
                  </a:outerShdw>
                </a:effectLst>
                <a:latin typeface="나눔고딕 ExtraBold" charset="0"/>
                <a:ea typeface="나눔고딕 ExtraBold" charset="0"/>
              </a:rPr>
              <a:t>Register</a:t>
            </a:r>
            <a:endParaRPr lang="ko-KR" altLang="en-US" sz="2400" b="1" dirty="0">
              <a:solidFill>
                <a:srgbClr val="FFFFFF"/>
              </a:solidFill>
              <a:latin typeface="나눔고딕 ExtraBold" charset="0"/>
              <a:ea typeface="나눔고딕 ExtraBold" charset="0"/>
            </a:endParaRPr>
          </a:p>
        </p:txBody>
      </p:sp>
      <p:sp>
        <p:nvSpPr>
          <p:cNvPr id="3" name="슬라이드 번호 개체 틀 3"/>
          <p:cNvSpPr>
            <a:spLocks noGrp="1" noChangeArrowheads="1"/>
          </p:cNvSpPr>
          <p:nvPr>
            <p:ph type="sldNum" idx="12"/>
          </p:nvPr>
        </p:nvSpPr>
        <p:spPr>
          <a:xfrm>
            <a:off x="4283710" y="6556375"/>
            <a:ext cx="648970" cy="365760"/>
          </a:xfrm>
          <a:prstGeom prst="rect">
            <a:avLst/>
          </a:prstGeom>
        </p:spPr>
        <p:txBody>
          <a:bodyPr vert="horz" wrap="square" lIns="91440" tIns="45720" rIns="91440" bIns="45720" anchor="ctr"/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dirty="0" smtClean="0">
                <a:solidFill>
                  <a:schemeClr val="tx1"/>
                </a:solidFill>
                <a:latin typeface="나눔고딕 ExtraBold" charset="0"/>
                <a:ea typeface="나눔고딕 ExtraBold" charset="0"/>
              </a:rPr>
              <a:t>8</a:t>
            </a:fld>
            <a:endParaRPr lang="ko-KR" altLang="en-US" sz="1200" dirty="0">
              <a:solidFill>
                <a:schemeClr val="tx1"/>
              </a:solidFill>
              <a:latin typeface="나눔고딕 ExtraBold" charset="0"/>
              <a:ea typeface="나눔고딕 ExtraBold" charset="0"/>
            </a:endParaRPr>
          </a:p>
        </p:txBody>
      </p:sp>
      <p:sp>
        <p:nvSpPr>
          <p:cNvPr id="8" name="TextBox 8"/>
          <p:cNvSpPr txBox="1">
            <a:spLocks noGrp="1" noChangeArrowheads="1"/>
          </p:cNvSpPr>
          <p:nvPr/>
        </p:nvSpPr>
        <p:spPr>
          <a:xfrm>
            <a:off x="619125" y="971550"/>
            <a:ext cx="3000375" cy="459105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dirty="0">
                <a:solidFill>
                  <a:schemeClr val="tx1"/>
                </a:solidFill>
                <a:latin typeface="HY헤드라인M" charset="0"/>
                <a:ea typeface="HY헤드라인M" charset="0"/>
              </a:rPr>
              <a:t>10진 카운터 회로도</a:t>
            </a:r>
            <a:endParaRPr lang="ko-KR" altLang="en-US" sz="2400" dirty="0">
              <a:solidFill>
                <a:schemeClr val="tx1"/>
              </a:solidFill>
              <a:latin typeface="HY헤드라인M" charset="0"/>
              <a:ea typeface="HY헤드라인M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431991" y="2082482"/>
                <a:ext cx="2611228" cy="20632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600" b="1" dirty="0"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A(t+1) = </a:t>
                </a:r>
                <a14:m>
                  <m:oMath xmlns:m="http://schemas.openxmlformats.org/officeDocument/2006/math">
                    <m:r>
                      <a:rPr lang="en-US" altLang="ko-KR" sz="1600" b="1" i="1" smtClean="0">
                        <a:latin typeface="Cambria Math" panose="02040503050406030204" pitchFamily="18" charset="0"/>
                        <a:ea typeface="나눔고딕 ExtraBold" panose="020D0904000000000000" pitchFamily="50" charset="-127"/>
                      </a:rPr>
                      <m:t>𝑨</m:t>
                    </m:r>
                    <m:acc>
                      <m:accPr>
                        <m:chr m:val="̅"/>
                        <m:ctrlPr>
                          <a:rPr lang="en-US" altLang="ko-KR" sz="1600" b="1" i="1" smtClean="0">
                            <a:latin typeface="Cambria Math" panose="02040503050406030204" pitchFamily="18" charset="0"/>
                            <a:ea typeface="나눔고딕 ExtraBold" panose="020D0904000000000000" pitchFamily="50" charset="-127"/>
                          </a:rPr>
                        </m:ctrlPr>
                      </m:accPr>
                      <m:e>
                        <m:r>
                          <a:rPr lang="en-US" altLang="ko-KR" sz="1600" b="1" i="1" smtClean="0">
                            <a:latin typeface="Cambria Math" panose="02040503050406030204" pitchFamily="18" charset="0"/>
                            <a:ea typeface="나눔고딕 ExtraBold" panose="020D0904000000000000" pitchFamily="50" charset="-127"/>
                          </a:rPr>
                          <m:t>𝑫</m:t>
                        </m:r>
                        <m:r>
                          <a:rPr lang="en-US" altLang="ko-KR" sz="1600" b="1" i="1" smtClean="0">
                            <a:latin typeface="Cambria Math" panose="02040503050406030204" pitchFamily="18" charset="0"/>
                            <a:ea typeface="나눔고딕 ExtraBold" panose="020D0904000000000000" pitchFamily="50" charset="-127"/>
                          </a:rPr>
                          <m:t> </m:t>
                        </m:r>
                      </m:e>
                    </m:acc>
                    <m:r>
                      <a:rPr lang="en-US" altLang="ko-KR" sz="1600" b="1" i="1" smtClean="0">
                        <a:latin typeface="Cambria Math" panose="02040503050406030204" pitchFamily="18" charset="0"/>
                        <a:ea typeface="나눔고딕 ExtraBold" panose="020D0904000000000000" pitchFamily="50" charset="-127"/>
                      </a:rPr>
                      <m:t>+</m:t>
                    </m:r>
                    <m:r>
                      <a:rPr lang="en-US" altLang="ko-KR" sz="1600" b="1" i="1" smtClean="0">
                        <a:latin typeface="Cambria Math" panose="02040503050406030204" pitchFamily="18" charset="0"/>
                        <a:ea typeface="나눔고딕 ExtraBold" panose="020D0904000000000000" pitchFamily="50" charset="-127"/>
                      </a:rPr>
                      <m:t>𝑩𝑪𝑫</m:t>
                    </m:r>
                  </m:oMath>
                </a14:m>
                <a:endParaRPr lang="en-US" altLang="ko-KR" sz="1600" b="1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  <a:p>
                <a:endParaRPr lang="en-US" altLang="ko-KR" sz="1600" b="1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  <a:p>
                <a:r>
                  <a:rPr lang="en-US" altLang="ko-KR" sz="1600" b="1" dirty="0"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B(t+1) = </a:t>
                </a:r>
                <a14:m>
                  <m:oMath xmlns:m="http://schemas.openxmlformats.org/officeDocument/2006/math">
                    <m:r>
                      <a:rPr lang="en-US" altLang="ko-KR" sz="1600" b="1" i="1">
                        <a:latin typeface="Cambria Math" panose="02040503050406030204" pitchFamily="18" charset="0"/>
                        <a:ea typeface="나눔고딕 ExtraBold" panose="020D0904000000000000" pitchFamily="50" charset="-127"/>
                      </a:rPr>
                      <m:t>𝐁</m:t>
                    </m:r>
                    <m:acc>
                      <m:accPr>
                        <m:chr m:val="̅"/>
                        <m:ctrlPr>
                          <a:rPr lang="en-US" altLang="ko-KR" sz="1600" b="1" i="1">
                            <a:latin typeface="Cambria Math" panose="02040503050406030204" pitchFamily="18" charset="0"/>
                            <a:ea typeface="나눔고딕 ExtraBold" panose="020D0904000000000000" pitchFamily="50" charset="-127"/>
                          </a:rPr>
                        </m:ctrlPr>
                      </m:accPr>
                      <m:e>
                        <m:r>
                          <a:rPr lang="en-US" altLang="ko-KR" sz="1600" b="1" i="1">
                            <a:latin typeface="Cambria Math" panose="02040503050406030204" pitchFamily="18" charset="0"/>
                            <a:ea typeface="나눔고딕 ExtraBold" panose="020D0904000000000000" pitchFamily="50" charset="-127"/>
                          </a:rPr>
                          <m:t>𝑪</m:t>
                        </m:r>
                        <m:r>
                          <a:rPr lang="en-US" altLang="ko-KR" sz="1600" b="1" i="1">
                            <a:latin typeface="Cambria Math" panose="02040503050406030204" pitchFamily="18" charset="0"/>
                            <a:ea typeface="나눔고딕 ExtraBold" panose="020D0904000000000000" pitchFamily="50" charset="-127"/>
                          </a:rPr>
                          <m:t> </m:t>
                        </m:r>
                      </m:e>
                    </m:acc>
                    <m:r>
                      <a:rPr lang="en-US" altLang="ko-KR" sz="1600" b="1" i="1">
                        <a:latin typeface="Cambria Math" panose="02040503050406030204" pitchFamily="18" charset="0"/>
                        <a:ea typeface="나눔고딕 ExtraBold" panose="020D0904000000000000" pitchFamily="50" charset="-127"/>
                      </a:rPr>
                      <m:t>+</m:t>
                    </m:r>
                    <m:r>
                      <a:rPr lang="en-US" altLang="ko-KR" sz="1600" b="1" i="1">
                        <a:latin typeface="Cambria Math" panose="02040503050406030204" pitchFamily="18" charset="0"/>
                        <a:ea typeface="나눔고딕 ExtraBold" panose="020D0904000000000000" pitchFamily="50" charset="-127"/>
                      </a:rPr>
                      <m:t>𝐁</m:t>
                    </m:r>
                    <m:acc>
                      <m:accPr>
                        <m:chr m:val="̅"/>
                        <m:ctrlPr>
                          <a:rPr lang="en-US" altLang="ko-KR" sz="1600" b="1" i="1">
                            <a:latin typeface="Cambria Math" panose="02040503050406030204" pitchFamily="18" charset="0"/>
                            <a:ea typeface="나눔고딕 ExtraBold" panose="020D0904000000000000" pitchFamily="50" charset="-127"/>
                          </a:rPr>
                        </m:ctrlPr>
                      </m:accPr>
                      <m:e>
                        <m:r>
                          <a:rPr lang="en-US" altLang="ko-KR" sz="1600" b="1" i="1">
                            <a:latin typeface="Cambria Math" panose="02040503050406030204" pitchFamily="18" charset="0"/>
                            <a:ea typeface="나눔고딕 ExtraBold" panose="020D0904000000000000" pitchFamily="50" charset="-127"/>
                          </a:rPr>
                          <m:t>𝑫</m:t>
                        </m:r>
                      </m:e>
                    </m:acc>
                    <m:r>
                      <a:rPr lang="en-US" altLang="ko-KR" sz="1600" b="1" i="1">
                        <a:latin typeface="Cambria Math" panose="02040503050406030204" pitchFamily="18" charset="0"/>
                        <a:ea typeface="나눔고딕 ExtraBold" panose="020D0904000000000000" pitchFamily="50" charset="-127"/>
                      </a:rPr>
                      <m:t>+</m:t>
                    </m:r>
                    <m:acc>
                      <m:accPr>
                        <m:chr m:val="̅"/>
                        <m:ctrlPr>
                          <a:rPr lang="en-US" altLang="ko-KR" sz="1600" b="1" i="1">
                            <a:latin typeface="Cambria Math" panose="02040503050406030204" pitchFamily="18" charset="0"/>
                            <a:ea typeface="나눔고딕 ExtraBold" panose="020D0904000000000000" pitchFamily="50" charset="-127"/>
                          </a:rPr>
                        </m:ctrlPr>
                      </m:accPr>
                      <m:e>
                        <m:r>
                          <a:rPr lang="en-US" altLang="ko-KR" sz="1600" b="1" i="1">
                            <a:latin typeface="Cambria Math" panose="02040503050406030204" pitchFamily="18" charset="0"/>
                            <a:ea typeface="나눔고딕 ExtraBold" panose="020D0904000000000000" pitchFamily="50" charset="-127"/>
                          </a:rPr>
                          <m:t>𝑩</m:t>
                        </m:r>
                        <m:r>
                          <a:rPr lang="en-US" altLang="ko-KR" sz="1600" b="1" i="1">
                            <a:latin typeface="Cambria Math" panose="02040503050406030204" pitchFamily="18" charset="0"/>
                            <a:ea typeface="나눔고딕 ExtraBold" panose="020D0904000000000000" pitchFamily="50" charset="-127"/>
                          </a:rPr>
                          <m:t> </m:t>
                        </m:r>
                      </m:e>
                    </m:acc>
                    <m:r>
                      <a:rPr lang="en-US" altLang="ko-KR" sz="1600" b="1" i="1">
                        <a:latin typeface="Cambria Math" panose="02040503050406030204" pitchFamily="18" charset="0"/>
                        <a:ea typeface="나눔고딕 ExtraBold" panose="020D0904000000000000" pitchFamily="50" charset="-127"/>
                      </a:rPr>
                      <m:t>𝑪𝑫</m:t>
                    </m:r>
                  </m:oMath>
                </a14:m>
                <a:endParaRPr lang="en-US" altLang="ko-KR" sz="1600" b="1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  <a:p>
                <a:endParaRPr lang="en-US" altLang="ko-KR" sz="1600" b="1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  <a:p>
                <a:r>
                  <a:rPr lang="en-US" altLang="ko-KR" sz="1600" b="1" dirty="0"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C(t+1) =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ko-KR" sz="1600" b="1" i="1">
                            <a:latin typeface="Cambria Math" panose="02040503050406030204" pitchFamily="18" charset="0"/>
                            <a:ea typeface="나눔고딕 ExtraBold" panose="020D0904000000000000" pitchFamily="50" charset="-127"/>
                          </a:rPr>
                        </m:ctrlPr>
                      </m:accPr>
                      <m:e>
                        <m:r>
                          <a:rPr lang="en-US" altLang="ko-KR" sz="1600" b="1" i="1">
                            <a:latin typeface="Cambria Math" panose="02040503050406030204" pitchFamily="18" charset="0"/>
                            <a:ea typeface="나눔고딕 ExtraBold" panose="020D0904000000000000" pitchFamily="50" charset="-127"/>
                          </a:rPr>
                          <m:t>𝑨</m:t>
                        </m:r>
                        <m:r>
                          <a:rPr lang="en-US" altLang="ko-KR" sz="1600" b="1" i="1">
                            <a:latin typeface="Cambria Math" panose="02040503050406030204" pitchFamily="18" charset="0"/>
                            <a:ea typeface="나눔고딕 ExtraBold" panose="020D0904000000000000" pitchFamily="50" charset="-127"/>
                          </a:rPr>
                          <m:t> </m:t>
                        </m:r>
                      </m:e>
                    </m:acc>
                    <m:r>
                      <a:rPr lang="en-US" altLang="ko-KR" sz="1600" b="1" i="1">
                        <a:latin typeface="Cambria Math" panose="02040503050406030204" pitchFamily="18" charset="0"/>
                        <a:ea typeface="나눔고딕 ExtraBold" panose="020D0904000000000000" pitchFamily="50" charset="-127"/>
                      </a:rPr>
                      <m:t>𝑪</m:t>
                    </m:r>
                    <m:acc>
                      <m:accPr>
                        <m:chr m:val="̅"/>
                        <m:ctrlPr>
                          <a:rPr lang="en-US" altLang="ko-KR" sz="1600" b="1" i="1">
                            <a:latin typeface="Cambria Math" panose="02040503050406030204" pitchFamily="18" charset="0"/>
                            <a:ea typeface="나눔고딕 ExtraBold" panose="020D0904000000000000" pitchFamily="50" charset="-127"/>
                          </a:rPr>
                        </m:ctrlPr>
                      </m:accPr>
                      <m:e>
                        <m:r>
                          <a:rPr lang="en-US" altLang="ko-KR" sz="1600" b="1" i="1">
                            <a:latin typeface="Cambria Math" panose="02040503050406030204" pitchFamily="18" charset="0"/>
                            <a:ea typeface="나눔고딕 ExtraBold" panose="020D0904000000000000" pitchFamily="50" charset="-127"/>
                          </a:rPr>
                          <m:t>𝑫</m:t>
                        </m:r>
                      </m:e>
                    </m:acc>
                    <m:r>
                      <a:rPr lang="en-US" altLang="ko-KR" sz="1600" b="1" i="1">
                        <a:latin typeface="Cambria Math" panose="02040503050406030204" pitchFamily="18" charset="0"/>
                        <a:ea typeface="나눔고딕 ExtraBold" panose="020D0904000000000000" pitchFamily="50" charset="-127"/>
                      </a:rPr>
                      <m:t>+</m:t>
                    </m:r>
                    <m:acc>
                      <m:accPr>
                        <m:chr m:val="̅"/>
                        <m:ctrlPr>
                          <a:rPr lang="en-US" altLang="ko-KR" sz="1600" b="1" i="1">
                            <a:latin typeface="Cambria Math" panose="02040503050406030204" pitchFamily="18" charset="0"/>
                            <a:ea typeface="나눔고딕 ExtraBold" panose="020D0904000000000000" pitchFamily="50" charset="-127"/>
                          </a:rPr>
                        </m:ctrlPr>
                      </m:accPr>
                      <m:e>
                        <m:r>
                          <a:rPr lang="en-US" altLang="ko-KR" sz="1600" b="1" i="1">
                            <a:latin typeface="Cambria Math" panose="02040503050406030204" pitchFamily="18" charset="0"/>
                            <a:ea typeface="나눔고딕 ExtraBold" panose="020D0904000000000000" pitchFamily="50" charset="-127"/>
                          </a:rPr>
                          <m:t>𝑨</m:t>
                        </m:r>
                        <m:r>
                          <a:rPr lang="en-US" altLang="ko-KR" sz="1600" b="1" i="1">
                            <a:latin typeface="Cambria Math" panose="02040503050406030204" pitchFamily="18" charset="0"/>
                            <a:ea typeface="나눔고딕 ExtraBold" panose="020D0904000000000000" pitchFamily="50" charset="-127"/>
                          </a:rPr>
                          <m:t> </m:t>
                        </m:r>
                      </m:e>
                    </m:acc>
                    <m:acc>
                      <m:accPr>
                        <m:chr m:val="̅"/>
                        <m:ctrlPr>
                          <a:rPr lang="en-US" altLang="ko-KR" sz="1600" b="1" i="1">
                            <a:latin typeface="Cambria Math" panose="02040503050406030204" pitchFamily="18" charset="0"/>
                            <a:ea typeface="나눔고딕 ExtraBold" panose="020D0904000000000000" pitchFamily="50" charset="-127"/>
                          </a:rPr>
                        </m:ctrlPr>
                      </m:accPr>
                      <m:e>
                        <m:r>
                          <a:rPr lang="en-US" altLang="ko-KR" sz="1600" b="1" i="1">
                            <a:latin typeface="Cambria Math" panose="02040503050406030204" pitchFamily="18" charset="0"/>
                            <a:ea typeface="나눔고딕 ExtraBold" panose="020D0904000000000000" pitchFamily="50" charset="-127"/>
                          </a:rPr>
                          <m:t>𝑪</m:t>
                        </m:r>
                        <m:r>
                          <a:rPr lang="en-US" altLang="ko-KR" sz="1600" b="1" i="1">
                            <a:latin typeface="Cambria Math" panose="02040503050406030204" pitchFamily="18" charset="0"/>
                            <a:ea typeface="나눔고딕 ExtraBold" panose="020D0904000000000000" pitchFamily="50" charset="-127"/>
                          </a:rPr>
                          <m:t> </m:t>
                        </m:r>
                      </m:e>
                    </m:acc>
                    <m:r>
                      <a:rPr lang="en-US" altLang="ko-KR" sz="1600" b="1" i="1">
                        <a:latin typeface="Cambria Math" panose="02040503050406030204" pitchFamily="18" charset="0"/>
                        <a:ea typeface="나눔고딕 ExtraBold" panose="020D0904000000000000" pitchFamily="50" charset="-127"/>
                      </a:rPr>
                      <m:t>𝑫</m:t>
                    </m:r>
                  </m:oMath>
                </a14:m>
                <a:endParaRPr lang="en-US" altLang="ko-KR" sz="1600" b="1" i="1" dirty="0">
                  <a:latin typeface="Cambria Math" panose="02040503050406030204" pitchFamily="18" charset="0"/>
                  <a:ea typeface="나눔고딕 ExtraBold" panose="020D0904000000000000" pitchFamily="50" charset="-127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1" i="1" smtClean="0">
                          <a:latin typeface="Cambria Math" panose="02040503050406030204" pitchFamily="18" charset="0"/>
                          <a:ea typeface="나눔고딕 ExtraBold" panose="020D0904000000000000" pitchFamily="50" charset="-127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altLang="ko-KR" sz="1600" b="1" i="1">
                              <a:latin typeface="Cambria Math" panose="02040503050406030204" pitchFamily="18" charset="0"/>
                              <a:ea typeface="나눔고딕 ExtraBold" panose="020D0904000000000000" pitchFamily="50" charset="-127"/>
                            </a:rPr>
                          </m:ctrlPr>
                        </m:accPr>
                        <m:e>
                          <m:r>
                            <a:rPr lang="en-US" altLang="ko-KR" sz="1600" b="1" i="1">
                              <a:latin typeface="Cambria Math" panose="02040503050406030204" pitchFamily="18" charset="0"/>
                              <a:ea typeface="나눔고딕 ExtraBold" panose="020D0904000000000000" pitchFamily="50" charset="-127"/>
                            </a:rPr>
                            <m:t>𝑨</m:t>
                          </m:r>
                          <m:r>
                            <a:rPr lang="en-US" altLang="ko-KR" sz="1600" b="1" i="1">
                              <a:latin typeface="Cambria Math" panose="02040503050406030204" pitchFamily="18" charset="0"/>
                              <a:ea typeface="나눔고딕 ExtraBold" panose="020D0904000000000000" pitchFamily="50" charset="-127"/>
                            </a:rPr>
                            <m:t> </m:t>
                          </m:r>
                        </m:e>
                      </m:acc>
                      <m:r>
                        <a:rPr lang="en-US" altLang="ko-KR" sz="1600" b="1" i="1">
                          <a:latin typeface="Cambria Math" panose="02040503050406030204" pitchFamily="18" charset="0"/>
                          <a:ea typeface="나눔고딕 ExtraBold" panose="020D0904000000000000" pitchFamily="50" charset="-127"/>
                        </a:rPr>
                        <m:t>(</m:t>
                      </m:r>
                      <m:r>
                        <a:rPr lang="en-US" altLang="ko-KR" sz="1600" b="1" i="1">
                          <a:latin typeface="Cambria Math" panose="02040503050406030204" pitchFamily="18" charset="0"/>
                          <a:ea typeface="나눔고딕 ExtraBold" panose="020D0904000000000000" pitchFamily="50" charset="-127"/>
                        </a:rPr>
                        <m:t>𝑪</m:t>
                      </m:r>
                      <m:r>
                        <a:rPr lang="en-US" altLang="ko-KR" sz="1600" b="1" i="1">
                          <a:latin typeface="Cambria Math" panose="02040503050406030204" pitchFamily="18" charset="0"/>
                          <a:ea typeface="나눔고딕 ExtraBold" panose="020D0904000000000000" pitchFamily="50" charset="-127"/>
                        </a:rPr>
                        <m:t> ^ </m:t>
                      </m:r>
                      <m:r>
                        <a:rPr lang="en-US" altLang="ko-KR" sz="1600" b="1" i="1">
                          <a:latin typeface="Cambria Math" panose="02040503050406030204" pitchFamily="18" charset="0"/>
                          <a:ea typeface="나눔고딕 ExtraBold" panose="020D0904000000000000" pitchFamily="50" charset="-127"/>
                        </a:rPr>
                        <m:t>𝑫</m:t>
                      </m:r>
                      <m:r>
                        <a:rPr lang="en-US" altLang="ko-KR" sz="1600" b="1" i="1">
                          <a:latin typeface="Cambria Math" panose="02040503050406030204" pitchFamily="18" charset="0"/>
                          <a:ea typeface="나눔고딕 ExtraBold" panose="020D0904000000000000" pitchFamily="50" charset="-127"/>
                        </a:rPr>
                        <m:t>)</m:t>
                      </m:r>
                    </m:oMath>
                  </m:oMathPara>
                </a14:m>
                <a:endParaRPr lang="en-US" altLang="ko-KR" sz="1600" b="1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  <a:p>
                <a:endParaRPr lang="en-US" altLang="ko-KR" sz="1600" b="1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  <a:p>
                <a:r>
                  <a:rPr lang="en-US" altLang="ko-KR" sz="1600" b="1" dirty="0"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D(t+1) =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ko-KR" sz="1600" b="1" i="1">
                            <a:latin typeface="Cambria Math" panose="02040503050406030204" pitchFamily="18" charset="0"/>
                            <a:ea typeface="나눔고딕 ExtraBold" panose="020D0904000000000000" pitchFamily="50" charset="-127"/>
                          </a:rPr>
                        </m:ctrlPr>
                      </m:accPr>
                      <m:e>
                        <m:r>
                          <a:rPr lang="en-US" altLang="ko-KR" sz="1600" b="1" i="1">
                            <a:latin typeface="Cambria Math" panose="02040503050406030204" pitchFamily="18" charset="0"/>
                            <a:ea typeface="나눔고딕 ExtraBold" panose="020D0904000000000000" pitchFamily="50" charset="-127"/>
                          </a:rPr>
                          <m:t>𝑫</m:t>
                        </m:r>
                      </m:e>
                    </m:acc>
                  </m:oMath>
                </a14:m>
                <a:endParaRPr lang="en-US" altLang="ko-KR" sz="1600" b="1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991" y="2082482"/>
                <a:ext cx="2611228" cy="2063257"/>
              </a:xfrm>
              <a:prstGeom prst="rect">
                <a:avLst/>
              </a:prstGeom>
              <a:blipFill>
                <a:blip r:embed="rId2"/>
                <a:stretch>
                  <a:fillRect l="-1456" t="-1227" b="-3067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그림 5">
            <a:extLst>
              <a:ext uri="{FF2B5EF4-FFF2-40B4-BE49-F238E27FC236}">
                <a16:creationId xmlns:a16="http://schemas.microsoft.com/office/drawing/2014/main" id="{494F79FB-B2B1-6846-912B-23BDC0EA70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2408" y="1576440"/>
            <a:ext cx="5762975" cy="398985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23215" y="147320"/>
            <a:ext cx="6265545" cy="401955"/>
          </a:xfrm>
        </p:spPr>
        <p:txBody>
          <a:bodyPr vert="horz" wrap="square" lIns="91440" tIns="45720" rIns="91440" bIns="45720" anchor="ctr">
            <a:normAutofit fontScale="90000"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1" dirty="0">
                <a:solidFill>
                  <a:srgbClr val="FFFFFF"/>
                </a:solidFill>
                <a:effectLst>
                  <a:outerShdw blurRad="50800" dist="38100" dir="2700000" algn="tl" rotWithShape="0">
                    <a:srgbClr val="000000">
                      <a:alpha val="40035"/>
                    </a:srgbClr>
                  </a:outerShdw>
                </a:effectLst>
                <a:latin typeface="나눔고딕 ExtraBold" charset="0"/>
                <a:ea typeface="나눔고딕 ExtraBold" charset="0"/>
              </a:rPr>
              <a:t>메모리</a:t>
            </a:r>
            <a:endParaRPr lang="ko-KR" altLang="en-US" sz="2400" b="1" dirty="0">
              <a:solidFill>
                <a:srgbClr val="FFFFFF"/>
              </a:solidFill>
              <a:latin typeface="나눔고딕 ExtraBold" charset="0"/>
              <a:ea typeface="나눔고딕 ExtraBold" charset="0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4283710" y="6556375"/>
            <a:ext cx="648970" cy="365760"/>
          </a:xfrm>
        </p:spPr>
        <p:txBody>
          <a:bodyPr/>
          <a:lstStyle/>
          <a:p>
            <a:fld id="{EC7CE730-840F-46C5-B375-B608F83D27B0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7" name="TextBox 6"/>
          <p:cNvSpPr txBox="1">
            <a:spLocks noGrp="1" noChangeArrowheads="1"/>
          </p:cNvSpPr>
          <p:nvPr/>
        </p:nvSpPr>
        <p:spPr>
          <a:xfrm>
            <a:off x="866775" y="1724660"/>
            <a:ext cx="8034655" cy="1470025"/>
          </a:xfrm>
          <a:prstGeom prst="rect">
            <a:avLst/>
          </a:prstGeom>
          <a:noFill/>
        </p:spPr>
        <p:txBody>
          <a:bodyPr vert="horz" wrap="square" lIns="91440" tIns="45720" rIns="91440" bIns="45720" anchor="t"/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나눔고딕 ExtraBold"/>
              <a:buChar char="-"/>
            </a:pPr>
            <a:r>
              <a:rPr lang="en-US" altLang="ko-KR" sz="1800" dirty="0">
                <a:solidFill>
                  <a:schemeClr val="tx1"/>
                </a:solidFill>
                <a:latin typeface="나눔고딕 ExtraBold" charset="0"/>
                <a:ea typeface="나눔고딕 ExtraBold" charset="0"/>
              </a:rPr>
              <a:t> </a:t>
            </a:r>
            <a:r>
              <a:rPr lang="en-US" altLang="ko-KR" sz="1800" dirty="0">
                <a:solidFill>
                  <a:srgbClr val="FF0000"/>
                </a:solidFill>
                <a:latin typeface="나눔고딕 ExtraBold" charset="0"/>
                <a:ea typeface="나눔고딕 ExtraBold" charset="0"/>
              </a:rPr>
              <a:t>기억장치</a:t>
            </a:r>
            <a:r>
              <a:rPr lang="en-US" altLang="ko-KR" sz="1800" dirty="0">
                <a:solidFill>
                  <a:schemeClr val="tx1"/>
                </a:solidFill>
                <a:latin typeface="나눔고딕 ExtraBold" charset="0"/>
                <a:ea typeface="나눔고딕 ExtraBold" charset="0"/>
              </a:rPr>
              <a:t>로써 </a:t>
            </a:r>
            <a:r>
              <a:rPr lang="en-US" altLang="ko-KR" sz="1800" dirty="0">
                <a:solidFill>
                  <a:srgbClr val="0000CC"/>
                </a:solidFill>
                <a:latin typeface="나눔고딕 ExtraBold" charset="0"/>
                <a:ea typeface="나눔고딕 ExtraBold" charset="0"/>
              </a:rPr>
              <a:t>RAM(Random Access Memory)</a:t>
            </a:r>
            <a:r>
              <a:rPr lang="en-US" altLang="ko-KR" sz="1800" dirty="0">
                <a:solidFill>
                  <a:schemeClr val="tx1"/>
                </a:solidFill>
                <a:latin typeface="나눔고딕 ExtraBold" charset="0"/>
                <a:ea typeface="나눔고딕 ExtraBold" charset="0"/>
              </a:rPr>
              <a:t>와 </a:t>
            </a:r>
            <a:r>
              <a:rPr lang="en-US" altLang="ko-KR" sz="1800" dirty="0">
                <a:solidFill>
                  <a:srgbClr val="0000CC"/>
                </a:solidFill>
                <a:latin typeface="나눔고딕 ExtraBold" charset="0"/>
                <a:ea typeface="나눔고딕 ExtraBold" charset="0"/>
              </a:rPr>
              <a:t>ROM(Read Only Memory) </a:t>
            </a:r>
            <a:r>
              <a:rPr lang="en-US" altLang="ko-KR" sz="1800" dirty="0">
                <a:solidFill>
                  <a:schemeClr val="tx1"/>
                </a:solidFill>
                <a:latin typeface="나눔고딕 ExtraBold" charset="0"/>
                <a:ea typeface="나눔고딕 ExtraBold" charset="0"/>
              </a:rPr>
              <a:t>가 있음</a:t>
            </a:r>
            <a:endParaRPr lang="ko-KR" altLang="en-US" sz="1800" dirty="0">
              <a:solidFill>
                <a:schemeClr val="tx1"/>
              </a:solidFill>
              <a:latin typeface="나눔고딕 ExtraBold" charset="0"/>
              <a:ea typeface="나눔고딕 ExtraBold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나눔고딕 ExtraBold"/>
              <a:buChar char="-"/>
            </a:pPr>
            <a:r>
              <a:rPr lang="en-US" altLang="ko-KR" sz="1800" dirty="0">
                <a:solidFill>
                  <a:schemeClr val="tx1"/>
                </a:solidFill>
                <a:latin typeface="나눔고딕 ExtraBold" charset="0"/>
                <a:ea typeface="나눔고딕 ExtraBold" charset="0"/>
              </a:rPr>
              <a:t> 주로 기억장치라 하면 RAM 을 </a:t>
            </a:r>
            <a:r>
              <a:rPr lang="en-US" altLang="ko-KR" sz="1800" dirty="0" err="1">
                <a:solidFill>
                  <a:schemeClr val="tx1"/>
                </a:solidFill>
                <a:latin typeface="나눔고딕 ExtraBold" charset="0"/>
                <a:ea typeface="나눔고딕 ExtraBold" charset="0"/>
              </a:rPr>
              <a:t>가르킴</a:t>
            </a:r>
            <a:endParaRPr lang="ko-KR" altLang="en-US" sz="1800" dirty="0">
              <a:solidFill>
                <a:schemeClr val="tx1"/>
              </a:solidFill>
              <a:latin typeface="나눔고딕 ExtraBold" charset="0"/>
              <a:ea typeface="나눔고딕 ExtraBold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19125" y="971550"/>
            <a:ext cx="1224280" cy="458470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dirty="0">
                <a:solidFill>
                  <a:schemeClr val="tx1"/>
                </a:solidFill>
                <a:latin typeface="HY헤드라인M" charset="0"/>
                <a:ea typeface="HY헤드라인M" charset="0"/>
              </a:rPr>
              <a:t>메모리</a:t>
            </a:r>
            <a:endParaRPr lang="ko-KR" altLang="en-US" sz="2400" dirty="0">
              <a:solidFill>
                <a:schemeClr val="tx1"/>
              </a:solidFill>
              <a:latin typeface="HY헤드라인M" charset="0"/>
              <a:ea typeface="HY헤드라인M" charset="0"/>
            </a:endParaRPr>
          </a:p>
        </p:txBody>
      </p:sp>
      <p:sp>
        <p:nvSpPr>
          <p:cNvPr id="9" name="TextBox 9"/>
          <p:cNvSpPr txBox="1">
            <a:spLocks noGrp="1" noChangeArrowheads="1"/>
          </p:cNvSpPr>
          <p:nvPr/>
        </p:nvSpPr>
        <p:spPr>
          <a:xfrm>
            <a:off x="619125" y="3322320"/>
            <a:ext cx="6075680" cy="459105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dirty="0">
                <a:solidFill>
                  <a:schemeClr val="tx1"/>
                </a:solidFill>
                <a:latin typeface="HY헤드라인M" charset="0"/>
                <a:ea typeface="HY헤드라인M" charset="0"/>
              </a:rPr>
              <a:t>SRAM ( static random access memory )</a:t>
            </a:r>
            <a:endParaRPr lang="ko-KR" altLang="en-US" sz="2400" dirty="0">
              <a:solidFill>
                <a:schemeClr val="tx1"/>
              </a:solidFill>
              <a:latin typeface="HY헤드라인M" charset="0"/>
              <a:ea typeface="HY헤드라인M" charset="0"/>
            </a:endParaRPr>
          </a:p>
        </p:txBody>
      </p:sp>
      <p:sp>
        <p:nvSpPr>
          <p:cNvPr id="10" name="TextBox 10"/>
          <p:cNvSpPr txBox="1">
            <a:spLocks noGrp="1" noChangeArrowheads="1"/>
          </p:cNvSpPr>
          <p:nvPr/>
        </p:nvSpPr>
        <p:spPr>
          <a:xfrm>
            <a:off x="866775" y="4169410"/>
            <a:ext cx="8034655" cy="1194435"/>
          </a:xfrm>
          <a:prstGeom prst="rect">
            <a:avLst/>
          </a:prstGeom>
          <a:noFill/>
        </p:spPr>
        <p:txBody>
          <a:bodyPr vert="horz" wrap="square" lIns="91440" tIns="45720" rIns="91440" bIns="45720" anchor="t"/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나눔고딕 ExtraBold"/>
              <a:buChar char="-"/>
            </a:pPr>
            <a:r>
              <a:rPr lang="en-US" altLang="ko-KR" sz="1800" dirty="0">
                <a:solidFill>
                  <a:schemeClr val="tx1"/>
                </a:solidFill>
                <a:latin typeface="나눔고딕 ExtraBold" charset="0"/>
                <a:ea typeface="나눔고딕 ExtraBold" charset="0"/>
              </a:rPr>
              <a:t> </a:t>
            </a:r>
            <a:r>
              <a:rPr lang="en-US" altLang="ko-KR" sz="1800" dirty="0">
                <a:solidFill>
                  <a:srgbClr val="0000CC"/>
                </a:solidFill>
                <a:latin typeface="나눔고딕 ExtraBold" charset="0"/>
                <a:ea typeface="나눔고딕 ExtraBold" charset="0"/>
              </a:rPr>
              <a:t>플립플롭 방식의 메모리 장치</a:t>
            </a:r>
            <a:r>
              <a:rPr lang="en-US" altLang="ko-KR" sz="1800" dirty="0">
                <a:solidFill>
                  <a:schemeClr val="tx1"/>
                </a:solidFill>
                <a:latin typeface="나눔고딕 ExtraBold" charset="0"/>
                <a:ea typeface="나눔고딕 ExtraBold" charset="0"/>
              </a:rPr>
              <a:t>를 가지는 </a:t>
            </a:r>
            <a:r>
              <a:rPr lang="en-US" altLang="ko-KR" sz="1800" dirty="0">
                <a:solidFill>
                  <a:srgbClr val="FF0000"/>
                </a:solidFill>
                <a:latin typeface="나눔고딕 ExtraBold" charset="0"/>
                <a:ea typeface="나눔고딕 ExtraBold" charset="0"/>
              </a:rPr>
              <a:t>RAM</a:t>
            </a:r>
            <a:r>
              <a:rPr lang="en-US" altLang="ko-KR" sz="1800" dirty="0">
                <a:solidFill>
                  <a:schemeClr val="tx1"/>
                </a:solidFill>
                <a:latin typeface="나눔고딕 ExtraBold" charset="0"/>
                <a:ea typeface="나눔고딕 ExtraBold" charset="0"/>
              </a:rPr>
              <a:t> </a:t>
            </a:r>
            <a:r>
              <a:rPr lang="en-US" altLang="ko-KR" sz="1800" dirty="0" err="1">
                <a:solidFill>
                  <a:schemeClr val="tx1"/>
                </a:solidFill>
                <a:latin typeface="나눔고딕 ExtraBold" charset="0"/>
                <a:ea typeface="나눔고딕 ExtraBold" charset="0"/>
              </a:rPr>
              <a:t>중에</a:t>
            </a:r>
            <a:r>
              <a:rPr lang="en-US" altLang="ko-KR" sz="1800" dirty="0">
                <a:solidFill>
                  <a:schemeClr val="tx1"/>
                </a:solidFill>
                <a:latin typeface="나눔고딕 ExtraBold" charset="0"/>
                <a:ea typeface="나눔고딕 ExtraBold" charset="0"/>
              </a:rPr>
              <a:t> </a:t>
            </a:r>
            <a:r>
              <a:rPr lang="en-US" altLang="ko-KR" sz="1800" dirty="0" err="1">
                <a:solidFill>
                  <a:schemeClr val="tx1"/>
                </a:solidFill>
                <a:latin typeface="나눔고딕 ExtraBold" charset="0"/>
                <a:ea typeface="나눔고딕 ExtraBold" charset="0"/>
              </a:rPr>
              <a:t>하나</a:t>
            </a:r>
            <a:endParaRPr lang="ko-KR" altLang="en-US" sz="1800" dirty="0">
              <a:solidFill>
                <a:schemeClr val="tx1"/>
              </a:solidFill>
              <a:latin typeface="나눔고딕 ExtraBold" charset="0"/>
              <a:ea typeface="나눔고딕 ExtraBold" charset="0"/>
            </a:endParaRPr>
          </a:p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나눔고딕 ExtraBold"/>
              <a:buChar char="-"/>
            </a:pPr>
            <a:r>
              <a:rPr lang="en-US" altLang="ko-KR" sz="1800" dirty="0">
                <a:solidFill>
                  <a:schemeClr val="tx1"/>
                </a:solidFill>
                <a:latin typeface="나눔고딕 ExtraBold" charset="0"/>
                <a:ea typeface="나눔고딕 ExtraBold" charset="0"/>
              </a:rPr>
              <a:t> </a:t>
            </a:r>
            <a:r>
              <a:rPr lang="en-US" altLang="ko-KR" sz="1800" dirty="0">
                <a:solidFill>
                  <a:srgbClr val="FF0000"/>
                </a:solidFill>
                <a:latin typeface="나눔고딕 ExtraBold" charset="0"/>
                <a:ea typeface="나눔고딕 ExtraBold" charset="0"/>
              </a:rPr>
              <a:t>전원이 공급되는 동안</a:t>
            </a:r>
            <a:r>
              <a:rPr lang="en-US" altLang="ko-KR" sz="1800" dirty="0">
                <a:latin typeface="나눔고딕 ExtraBold" charset="0"/>
                <a:ea typeface="나눔고딕 ExtraBold" charset="0"/>
              </a:rPr>
              <a:t>만 저장된 </a:t>
            </a:r>
            <a:r>
              <a:rPr lang="en-US" altLang="ko-KR" sz="1800" dirty="0" err="1">
                <a:latin typeface="나눔고딕 ExtraBold" charset="0"/>
                <a:ea typeface="나눔고딕 ExtraBold" charset="0"/>
              </a:rPr>
              <a:t>내용을</a:t>
            </a:r>
            <a:r>
              <a:rPr lang="en-US" altLang="ko-KR" sz="1800" dirty="0">
                <a:latin typeface="나눔고딕 ExtraBold" charset="0"/>
                <a:ea typeface="나눔고딕 ExtraBold" charset="0"/>
              </a:rPr>
              <a:t> </a:t>
            </a:r>
            <a:r>
              <a:rPr lang="en-US" altLang="ko-KR" sz="1800" dirty="0" err="1">
                <a:latin typeface="나눔고딕 ExtraBold" charset="0"/>
                <a:ea typeface="나눔고딕 ExtraBold" charset="0"/>
              </a:rPr>
              <a:t>기억</a:t>
            </a:r>
            <a:r>
              <a:rPr lang="ko-KR" altLang="en-US" dirty="0">
                <a:latin typeface="나눔고딕 ExtraBold" charset="0"/>
                <a:ea typeface="나눔고딕 ExtraBold" charset="0"/>
              </a:rPr>
              <a:t>함 </a:t>
            </a:r>
            <a:r>
              <a:rPr lang="en-US" altLang="ko-KR" dirty="0">
                <a:latin typeface="나눔고딕 ExtraBold" charset="0"/>
                <a:ea typeface="나눔고딕 ExtraBold" charset="0"/>
              </a:rPr>
              <a:t>(</a:t>
            </a:r>
            <a:r>
              <a:rPr lang="ko-KR" altLang="en-US" dirty="0">
                <a:solidFill>
                  <a:srgbClr val="FF0000"/>
                </a:solidFill>
                <a:latin typeface="나눔고딕 ExtraBold" charset="0"/>
                <a:ea typeface="나눔고딕 ExtraBold" charset="0"/>
              </a:rPr>
              <a:t>휘발성</a:t>
            </a:r>
            <a:r>
              <a:rPr lang="en-US" altLang="ko-KR" dirty="0">
                <a:latin typeface="나눔고딕 ExtraBold" charset="0"/>
                <a:ea typeface="나눔고딕 ExtraBold" charset="0"/>
              </a:rPr>
              <a:t>)</a:t>
            </a:r>
            <a:endParaRPr lang="ko-KR" altLang="en-US" sz="1800" dirty="0">
              <a:solidFill>
                <a:schemeClr val="tx1"/>
              </a:solidFill>
              <a:latin typeface="나눔고딕 ExtraBold" charset="0"/>
              <a:ea typeface="나눔고딕 Extra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7069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ISLab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1">
      <a:majorFont>
        <a:latin typeface="HY헤드라인M"/>
        <a:ea typeface="HY헤드라인M"/>
        <a:cs typeface=""/>
      </a:majorFont>
      <a:minorFont>
        <a:latin typeface="HY헤드라인M"/>
        <a:ea typeface="HY헤드라인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044A6E"/>
        </a:solidFill>
        <a:ln w="9525">
          <a:noFill/>
          <a:miter lim="800000"/>
          <a:headEnd/>
          <a:tailEnd/>
        </a:ln>
        <a:effectLst/>
      </a:spPr>
      <a:bodyPr wrap="none" rtlCol="0" anchor="ctr"/>
      <a:lstStyle>
        <a:defPPr algn="ctr">
          <a:defRPr sz="1000" b="1">
            <a:solidFill>
              <a:schemeClr val="bg1"/>
            </a:solidFill>
          </a:defRPr>
        </a:defPPr>
      </a:lstStyle>
    </a:spDef>
    <a:lnDef>
      <a:spPr/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ISLab" id="{CD4F460D-337F-4754-B6E0-8F0EC29975E7}" vid="{CECC5B15-43F5-4D55-B562-F88F71953B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4822</TotalTime>
  <Pages>16</Pages>
  <Words>1025</Words>
  <Characters>0</Characters>
  <Application>Microsoft Macintosh PowerPoint</Application>
  <DocSecurity>0</DocSecurity>
  <PresentationFormat>화면 슬라이드 쇼(4:3)</PresentationFormat>
  <Lines>0</Lines>
  <Paragraphs>427</Paragraphs>
  <Slides>24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24</vt:i4>
      </vt:variant>
    </vt:vector>
  </HeadingPairs>
  <TitlesOfParts>
    <vt:vector size="35" baseType="lpstr">
      <vt:lpstr>±¼¸²</vt:lpstr>
      <vt:lpstr>나눔고딕 ExtraBold</vt:lpstr>
      <vt:lpstr>나눔스퀘어 Bold</vt:lpstr>
      <vt:lpstr>HY헤드라인M</vt:lpstr>
      <vt:lpstr>맑은 고딕</vt:lpstr>
      <vt:lpstr>Arial</vt:lpstr>
      <vt:lpstr>Cambria Math</vt:lpstr>
      <vt:lpstr>Wingdings</vt:lpstr>
      <vt:lpstr>ISLab</vt:lpstr>
      <vt:lpstr>Office theme</vt:lpstr>
      <vt:lpstr>Office theme</vt:lpstr>
      <vt:lpstr>PowerPoint 프레젠테이션</vt:lpstr>
      <vt:lpstr>5주차 목표</vt:lpstr>
      <vt:lpstr>카운터</vt:lpstr>
      <vt:lpstr>4진 카운터 회로도</vt:lpstr>
      <vt:lpstr>10진 카운터</vt:lpstr>
      <vt:lpstr>10진 카운터</vt:lpstr>
      <vt:lpstr>10진 카운터</vt:lpstr>
      <vt:lpstr>Register</vt:lpstr>
      <vt:lpstr>메모리</vt:lpstr>
      <vt:lpstr>SRAM</vt:lpstr>
      <vt:lpstr>SRAM</vt:lpstr>
      <vt:lpstr>SRAM</vt:lpstr>
      <vt:lpstr>SRAM</vt:lpstr>
      <vt:lpstr>SRAM</vt:lpstr>
      <vt:lpstr>SRAM</vt:lpstr>
      <vt:lpstr>SRAM</vt:lpstr>
      <vt:lpstr>실습</vt:lpstr>
      <vt:lpstr>실습 1</vt:lpstr>
      <vt:lpstr>실습 1</vt:lpstr>
      <vt:lpstr>실습 2</vt:lpstr>
      <vt:lpstr>실습 2</vt:lpstr>
      <vt:lpstr>참고사항</vt:lpstr>
      <vt:lpstr>참고사항</vt:lpstr>
      <vt:lpstr>참고사항</vt:lpstr>
    </vt:vector>
  </TitlesOfParts>
  <Company>ISLab</Company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박종규</dc:creator>
  <cp:lastModifiedBy>정병욱</cp:lastModifiedBy>
  <cp:revision>41</cp:revision>
  <dcterms:modified xsi:type="dcterms:W3CDTF">2023-09-25T04:33:26Z</dcterms:modified>
</cp:coreProperties>
</file>